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0" r:id="rId2"/>
  </p:sldMasterIdLst>
  <p:notesMasterIdLst>
    <p:notesMasterId r:id="rId24"/>
  </p:notesMasterIdLst>
  <p:handoutMasterIdLst>
    <p:handoutMasterId r:id="rId25"/>
  </p:handoutMasterIdLst>
  <p:sldIdLst>
    <p:sldId id="256" r:id="rId3"/>
    <p:sldId id="259" r:id="rId4"/>
    <p:sldId id="260" r:id="rId5"/>
    <p:sldId id="261" r:id="rId6"/>
    <p:sldId id="262" r:id="rId7"/>
    <p:sldId id="263" r:id="rId8"/>
    <p:sldId id="264" r:id="rId9"/>
    <p:sldId id="265" r:id="rId10"/>
    <p:sldId id="267" r:id="rId11"/>
    <p:sldId id="266" r:id="rId12"/>
    <p:sldId id="268" r:id="rId13"/>
    <p:sldId id="269" r:id="rId14"/>
    <p:sldId id="270" r:id="rId15"/>
    <p:sldId id="271" r:id="rId16"/>
    <p:sldId id="272" r:id="rId17"/>
    <p:sldId id="273" r:id="rId18"/>
    <p:sldId id="274" r:id="rId19"/>
    <p:sldId id="275" r:id="rId20"/>
    <p:sldId id="276" r:id="rId21"/>
    <p:sldId id="277" r:id="rId22"/>
    <p:sldId id="278" r:id="rId23"/>
  </p:sldIdLst>
  <p:sldSz cx="9144000" cy="6858000" type="screen4x3"/>
  <p:notesSz cx="6858000" cy="9144000"/>
  <p:defaultTextStyle>
    <a:defPPr>
      <a:defRPr lang="pt-PT"/>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5" autoAdjust="0"/>
    <p:restoredTop sz="94718" autoAdjust="0"/>
  </p:normalViewPr>
  <p:slideViewPr>
    <p:cSldViewPr>
      <p:cViewPr varScale="1">
        <p:scale>
          <a:sx n="108" d="100"/>
          <a:sy n="108" d="100"/>
        </p:scale>
        <p:origin x="127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2" d="100"/>
          <a:sy n="82" d="100"/>
        </p:scale>
        <p:origin x="-206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1968E9E8-1498-4D07-B75B-1CE4AB891020}"/>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pt-PT" dirty="0"/>
          </a:p>
        </p:txBody>
      </p:sp>
      <p:sp>
        <p:nvSpPr>
          <p:cNvPr id="48131" name="Rectangle 3">
            <a:extLst>
              <a:ext uri="{FF2B5EF4-FFF2-40B4-BE49-F238E27FC236}">
                <a16:creationId xmlns:a16="http://schemas.microsoft.com/office/drawing/2014/main" id="{CF89D664-6410-45EE-AB30-F315E7989863}"/>
              </a:ext>
            </a:extLst>
          </p:cNvPr>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pt-PT" dirty="0"/>
          </a:p>
        </p:txBody>
      </p:sp>
      <p:sp>
        <p:nvSpPr>
          <p:cNvPr id="48132" name="Rectangle 4">
            <a:extLst>
              <a:ext uri="{FF2B5EF4-FFF2-40B4-BE49-F238E27FC236}">
                <a16:creationId xmlns:a16="http://schemas.microsoft.com/office/drawing/2014/main" id="{980C5D89-4E1A-4E36-8CCC-7E4F63F1A81A}"/>
              </a:ext>
            </a:extLst>
          </p:cNvPr>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pt-PT" dirty="0"/>
          </a:p>
        </p:txBody>
      </p:sp>
      <p:sp>
        <p:nvSpPr>
          <p:cNvPr id="48133" name="Rectangle 5">
            <a:extLst>
              <a:ext uri="{FF2B5EF4-FFF2-40B4-BE49-F238E27FC236}">
                <a16:creationId xmlns:a16="http://schemas.microsoft.com/office/drawing/2014/main" id="{EA940422-1F40-4C54-A0BF-5FC350CADA71}"/>
              </a:ext>
            </a:extLst>
          </p:cNvPr>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A7FBAD9-B601-4EEA-AFA4-5B70CBA584BE}" type="slidenum">
              <a:rPr lang="pt-PT" altLang="pt-PT"/>
              <a:pPr/>
              <a:t>‹#›</a:t>
            </a:fld>
            <a:endParaRPr lang="pt-PT" altLang="pt-PT"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3BFA89D8-3128-45F4-AD70-5B80D039DB20}"/>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pt-PT" dirty="0"/>
          </a:p>
        </p:txBody>
      </p:sp>
      <p:sp>
        <p:nvSpPr>
          <p:cNvPr id="46083" name="Rectangle 3">
            <a:extLst>
              <a:ext uri="{FF2B5EF4-FFF2-40B4-BE49-F238E27FC236}">
                <a16:creationId xmlns:a16="http://schemas.microsoft.com/office/drawing/2014/main" id="{9DFB4B5E-127F-4200-9C88-69FCBBBE40B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pt-PT" dirty="0"/>
          </a:p>
        </p:txBody>
      </p:sp>
      <p:sp>
        <p:nvSpPr>
          <p:cNvPr id="43012" name="Rectangle 4">
            <a:extLst>
              <a:ext uri="{FF2B5EF4-FFF2-40B4-BE49-F238E27FC236}">
                <a16:creationId xmlns:a16="http://schemas.microsoft.com/office/drawing/2014/main" id="{2D42819F-15F6-4041-99FB-9C3AA70361B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6085" name="Rectangle 5">
            <a:extLst>
              <a:ext uri="{FF2B5EF4-FFF2-40B4-BE49-F238E27FC236}">
                <a16:creationId xmlns:a16="http://schemas.microsoft.com/office/drawing/2014/main" id="{7E6CD681-2E73-4030-B529-787BBDD161DD}"/>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pt-PT" noProof="0"/>
              <a:t>Click to edit Master text styles</a:t>
            </a:r>
          </a:p>
          <a:p>
            <a:pPr lvl="1"/>
            <a:r>
              <a:rPr lang="pt-PT" noProof="0"/>
              <a:t>Second level</a:t>
            </a:r>
          </a:p>
          <a:p>
            <a:pPr lvl="2"/>
            <a:r>
              <a:rPr lang="pt-PT" noProof="0"/>
              <a:t>Third level</a:t>
            </a:r>
          </a:p>
          <a:p>
            <a:pPr lvl="3"/>
            <a:r>
              <a:rPr lang="pt-PT" noProof="0"/>
              <a:t>Fourth level</a:t>
            </a:r>
          </a:p>
          <a:p>
            <a:pPr lvl="4"/>
            <a:r>
              <a:rPr lang="pt-PT" noProof="0"/>
              <a:t>Fifth level</a:t>
            </a:r>
          </a:p>
        </p:txBody>
      </p:sp>
      <p:sp>
        <p:nvSpPr>
          <p:cNvPr id="46086" name="Rectangle 6">
            <a:extLst>
              <a:ext uri="{FF2B5EF4-FFF2-40B4-BE49-F238E27FC236}">
                <a16:creationId xmlns:a16="http://schemas.microsoft.com/office/drawing/2014/main" id="{07042AD4-4704-4633-B946-51034F0DB60F}"/>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pt-PT" dirty="0"/>
          </a:p>
        </p:txBody>
      </p:sp>
      <p:sp>
        <p:nvSpPr>
          <p:cNvPr id="46087" name="Rectangle 7">
            <a:extLst>
              <a:ext uri="{FF2B5EF4-FFF2-40B4-BE49-F238E27FC236}">
                <a16:creationId xmlns:a16="http://schemas.microsoft.com/office/drawing/2014/main" id="{10AA119C-063D-4A2C-B610-3188FCEEAC8C}"/>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E434DD68-DAFC-42B0-AC08-5E6AA78DF16D}" type="slidenum">
              <a:rPr lang="pt-PT" altLang="pt-PT"/>
              <a:pPr/>
              <a:t>‹#›</a:t>
            </a:fld>
            <a:endParaRPr lang="pt-PT" altLang="pt-PT"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8AA7EC5D-ECC2-4D94-9D01-6D9F13D36E98}"/>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5" name="Rectangle 5">
            <a:extLst>
              <a:ext uri="{FF2B5EF4-FFF2-40B4-BE49-F238E27FC236}">
                <a16:creationId xmlns:a16="http://schemas.microsoft.com/office/drawing/2014/main" id="{7A7A74B0-29EF-4151-A66B-8CB5236527B1}"/>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6" name="Rectangle 6">
            <a:extLst>
              <a:ext uri="{FF2B5EF4-FFF2-40B4-BE49-F238E27FC236}">
                <a16:creationId xmlns:a16="http://schemas.microsoft.com/office/drawing/2014/main" id="{E89F589B-27D7-4B09-BF1A-A634A5CCEFE8}"/>
              </a:ext>
            </a:extLst>
          </p:cNvPr>
          <p:cNvSpPr>
            <a:spLocks noGrp="1" noChangeArrowheads="1"/>
          </p:cNvSpPr>
          <p:nvPr>
            <p:ph type="sldNum" sz="quarter" idx="12"/>
          </p:nvPr>
        </p:nvSpPr>
        <p:spPr>
          <a:ln/>
        </p:spPr>
        <p:txBody>
          <a:bodyPr/>
          <a:lstStyle>
            <a:lvl1pPr>
              <a:defRPr/>
            </a:lvl1pPr>
          </a:lstStyle>
          <a:p>
            <a:fld id="{D93C8F29-C698-441B-BAF1-B3A19E7AE0D3}" type="slidenum">
              <a:rPr lang="pt-PT" altLang="pt-PT"/>
              <a:pPr/>
              <a:t>‹#›</a:t>
            </a:fld>
            <a:endParaRPr lang="pt-PT" altLang="pt-PT" dirty="0"/>
          </a:p>
        </p:txBody>
      </p:sp>
    </p:spTree>
    <p:extLst>
      <p:ext uri="{BB962C8B-B14F-4D97-AF65-F5344CB8AC3E}">
        <p14:creationId xmlns:p14="http://schemas.microsoft.com/office/powerpoint/2010/main" val="1060042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6F0E9E4-56D3-4015-90F1-453423F146FA}"/>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5" name="Rectangle 5">
            <a:extLst>
              <a:ext uri="{FF2B5EF4-FFF2-40B4-BE49-F238E27FC236}">
                <a16:creationId xmlns:a16="http://schemas.microsoft.com/office/drawing/2014/main" id="{302B9D70-2E83-4BF5-9CD7-9CCF637FC53C}"/>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6" name="Rectangle 6">
            <a:extLst>
              <a:ext uri="{FF2B5EF4-FFF2-40B4-BE49-F238E27FC236}">
                <a16:creationId xmlns:a16="http://schemas.microsoft.com/office/drawing/2014/main" id="{C31414D4-B2D2-4009-90A2-3ED0357EBA87}"/>
              </a:ext>
            </a:extLst>
          </p:cNvPr>
          <p:cNvSpPr>
            <a:spLocks noGrp="1" noChangeArrowheads="1"/>
          </p:cNvSpPr>
          <p:nvPr>
            <p:ph type="sldNum" sz="quarter" idx="12"/>
          </p:nvPr>
        </p:nvSpPr>
        <p:spPr>
          <a:ln/>
        </p:spPr>
        <p:txBody>
          <a:bodyPr/>
          <a:lstStyle>
            <a:lvl1pPr>
              <a:defRPr/>
            </a:lvl1pPr>
          </a:lstStyle>
          <a:p>
            <a:fld id="{40B692AE-DBC4-4E56-BC97-758A40D53DD8}" type="slidenum">
              <a:rPr lang="pt-PT" altLang="pt-PT"/>
              <a:pPr/>
              <a:t>‹#›</a:t>
            </a:fld>
            <a:endParaRPr lang="pt-PT" altLang="pt-PT" dirty="0"/>
          </a:p>
        </p:txBody>
      </p:sp>
    </p:spTree>
    <p:extLst>
      <p:ext uri="{BB962C8B-B14F-4D97-AF65-F5344CB8AC3E}">
        <p14:creationId xmlns:p14="http://schemas.microsoft.com/office/powerpoint/2010/main" val="2642360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25475"/>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25475"/>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BEE55D3-1437-4C82-ACE0-31B5B1FE732F}"/>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5" name="Rectangle 5">
            <a:extLst>
              <a:ext uri="{FF2B5EF4-FFF2-40B4-BE49-F238E27FC236}">
                <a16:creationId xmlns:a16="http://schemas.microsoft.com/office/drawing/2014/main" id="{4A3A897D-5905-49C5-963B-B8A3BA2C426B}"/>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6" name="Rectangle 6">
            <a:extLst>
              <a:ext uri="{FF2B5EF4-FFF2-40B4-BE49-F238E27FC236}">
                <a16:creationId xmlns:a16="http://schemas.microsoft.com/office/drawing/2014/main" id="{27F5E4D5-7DC6-4131-9089-2CD0C1DD55FE}"/>
              </a:ext>
            </a:extLst>
          </p:cNvPr>
          <p:cNvSpPr>
            <a:spLocks noGrp="1" noChangeArrowheads="1"/>
          </p:cNvSpPr>
          <p:nvPr>
            <p:ph type="sldNum" sz="quarter" idx="12"/>
          </p:nvPr>
        </p:nvSpPr>
        <p:spPr>
          <a:ln/>
        </p:spPr>
        <p:txBody>
          <a:bodyPr/>
          <a:lstStyle>
            <a:lvl1pPr>
              <a:defRPr/>
            </a:lvl1pPr>
          </a:lstStyle>
          <a:p>
            <a:fld id="{4391F6DF-B6ED-4277-BE7F-F13CBAC804BF}" type="slidenum">
              <a:rPr lang="pt-PT" altLang="pt-PT"/>
              <a:pPr/>
              <a:t>‹#›</a:t>
            </a:fld>
            <a:endParaRPr lang="pt-PT" altLang="pt-PT" dirty="0"/>
          </a:p>
        </p:txBody>
      </p:sp>
    </p:spTree>
    <p:extLst>
      <p:ext uri="{BB962C8B-B14F-4D97-AF65-F5344CB8AC3E}">
        <p14:creationId xmlns:p14="http://schemas.microsoft.com/office/powerpoint/2010/main" val="250572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25475"/>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951038"/>
            <a:ext cx="4038600" cy="4525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51038"/>
            <a:ext cx="4038600" cy="4525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CF94223-DBF8-4F10-A89C-B440CC82C298}"/>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6" name="Rectangle 5">
            <a:extLst>
              <a:ext uri="{FF2B5EF4-FFF2-40B4-BE49-F238E27FC236}">
                <a16:creationId xmlns:a16="http://schemas.microsoft.com/office/drawing/2014/main" id="{1722A43B-C69C-4F6E-B26E-7527053A8A93}"/>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7" name="Rectangle 6">
            <a:extLst>
              <a:ext uri="{FF2B5EF4-FFF2-40B4-BE49-F238E27FC236}">
                <a16:creationId xmlns:a16="http://schemas.microsoft.com/office/drawing/2014/main" id="{E9D47716-382B-413E-8950-2D5443E1FD9C}"/>
              </a:ext>
            </a:extLst>
          </p:cNvPr>
          <p:cNvSpPr>
            <a:spLocks noGrp="1" noChangeArrowheads="1"/>
          </p:cNvSpPr>
          <p:nvPr>
            <p:ph type="sldNum" sz="quarter" idx="12"/>
          </p:nvPr>
        </p:nvSpPr>
        <p:spPr>
          <a:ln/>
        </p:spPr>
        <p:txBody>
          <a:bodyPr/>
          <a:lstStyle>
            <a:lvl1pPr>
              <a:defRPr/>
            </a:lvl1pPr>
          </a:lstStyle>
          <a:p>
            <a:fld id="{B9C28F88-E294-42F6-B80D-BC6228EBC5AB}" type="slidenum">
              <a:rPr lang="pt-PT" altLang="pt-PT"/>
              <a:pPr/>
              <a:t>‹#›</a:t>
            </a:fld>
            <a:endParaRPr lang="pt-PT" altLang="pt-PT" dirty="0"/>
          </a:p>
        </p:txBody>
      </p:sp>
    </p:spTree>
    <p:extLst>
      <p:ext uri="{BB962C8B-B14F-4D97-AF65-F5344CB8AC3E}">
        <p14:creationId xmlns:p14="http://schemas.microsoft.com/office/powerpoint/2010/main" val="461705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25475"/>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951038"/>
            <a:ext cx="4038600" cy="4525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51038"/>
            <a:ext cx="4038600" cy="218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289425"/>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a:extLst>
              <a:ext uri="{FF2B5EF4-FFF2-40B4-BE49-F238E27FC236}">
                <a16:creationId xmlns:a16="http://schemas.microsoft.com/office/drawing/2014/main" id="{FA2B8FD1-ECC8-47F2-B573-88E83923F8BA}"/>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7" name="Rectangle 5">
            <a:extLst>
              <a:ext uri="{FF2B5EF4-FFF2-40B4-BE49-F238E27FC236}">
                <a16:creationId xmlns:a16="http://schemas.microsoft.com/office/drawing/2014/main" id="{95A313FC-746D-4061-AAFB-BA504B104201}"/>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8" name="Rectangle 6">
            <a:extLst>
              <a:ext uri="{FF2B5EF4-FFF2-40B4-BE49-F238E27FC236}">
                <a16:creationId xmlns:a16="http://schemas.microsoft.com/office/drawing/2014/main" id="{CA3443B5-83CA-48E6-BFE3-4C174D472DFF}"/>
              </a:ext>
            </a:extLst>
          </p:cNvPr>
          <p:cNvSpPr>
            <a:spLocks noGrp="1" noChangeArrowheads="1"/>
          </p:cNvSpPr>
          <p:nvPr>
            <p:ph type="sldNum" sz="quarter" idx="12"/>
          </p:nvPr>
        </p:nvSpPr>
        <p:spPr>
          <a:ln/>
        </p:spPr>
        <p:txBody>
          <a:bodyPr/>
          <a:lstStyle>
            <a:lvl1pPr>
              <a:defRPr/>
            </a:lvl1pPr>
          </a:lstStyle>
          <a:p>
            <a:fld id="{2894B093-821F-492C-9B81-7B2544395680}" type="slidenum">
              <a:rPr lang="pt-PT" altLang="pt-PT"/>
              <a:pPr/>
              <a:t>‹#›</a:t>
            </a:fld>
            <a:endParaRPr lang="pt-PT" altLang="pt-PT" dirty="0"/>
          </a:p>
        </p:txBody>
      </p:sp>
    </p:spTree>
    <p:extLst>
      <p:ext uri="{BB962C8B-B14F-4D97-AF65-F5344CB8AC3E}">
        <p14:creationId xmlns:p14="http://schemas.microsoft.com/office/powerpoint/2010/main" val="2457629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5">
            <a:extLst>
              <a:ext uri="{FF2B5EF4-FFF2-40B4-BE49-F238E27FC236}">
                <a16:creationId xmlns:a16="http://schemas.microsoft.com/office/drawing/2014/main" id="{5C4D1A0E-0AC6-4F73-90BE-F59028979340}"/>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5" name="Rectangle 6">
            <a:extLst>
              <a:ext uri="{FF2B5EF4-FFF2-40B4-BE49-F238E27FC236}">
                <a16:creationId xmlns:a16="http://schemas.microsoft.com/office/drawing/2014/main" id="{F2B4DFCB-8205-4CE1-ACA7-906B661F23A9}"/>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6" name="Rectangle 7">
            <a:extLst>
              <a:ext uri="{FF2B5EF4-FFF2-40B4-BE49-F238E27FC236}">
                <a16:creationId xmlns:a16="http://schemas.microsoft.com/office/drawing/2014/main" id="{79DE8AF5-FC45-4EA2-85AE-9B7AD9DB851C}"/>
              </a:ext>
            </a:extLst>
          </p:cNvPr>
          <p:cNvSpPr>
            <a:spLocks noGrp="1" noChangeArrowheads="1"/>
          </p:cNvSpPr>
          <p:nvPr>
            <p:ph type="sldNum" sz="quarter" idx="12"/>
          </p:nvPr>
        </p:nvSpPr>
        <p:spPr>
          <a:ln/>
        </p:spPr>
        <p:txBody>
          <a:bodyPr/>
          <a:lstStyle>
            <a:lvl1pPr>
              <a:defRPr/>
            </a:lvl1pPr>
          </a:lstStyle>
          <a:p>
            <a:fld id="{A463A62C-B369-4870-91CE-16F5EC688CA2}" type="slidenum">
              <a:rPr lang="pt-PT" altLang="pt-PT"/>
              <a:pPr/>
              <a:t>‹#›</a:t>
            </a:fld>
            <a:endParaRPr lang="pt-PT" altLang="pt-PT" dirty="0"/>
          </a:p>
        </p:txBody>
      </p:sp>
    </p:spTree>
    <p:extLst>
      <p:ext uri="{BB962C8B-B14F-4D97-AF65-F5344CB8AC3E}">
        <p14:creationId xmlns:p14="http://schemas.microsoft.com/office/powerpoint/2010/main" val="3156948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a:extLst>
              <a:ext uri="{FF2B5EF4-FFF2-40B4-BE49-F238E27FC236}">
                <a16:creationId xmlns:a16="http://schemas.microsoft.com/office/drawing/2014/main" id="{50997BB3-2D34-49B5-848F-A4E0E9DE5327}"/>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5" name="Rectangle 6">
            <a:extLst>
              <a:ext uri="{FF2B5EF4-FFF2-40B4-BE49-F238E27FC236}">
                <a16:creationId xmlns:a16="http://schemas.microsoft.com/office/drawing/2014/main" id="{6D70F1BB-6F45-4405-86D6-758B57CAA5E4}"/>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6" name="Rectangle 7">
            <a:extLst>
              <a:ext uri="{FF2B5EF4-FFF2-40B4-BE49-F238E27FC236}">
                <a16:creationId xmlns:a16="http://schemas.microsoft.com/office/drawing/2014/main" id="{DFC84961-DED5-4453-9D68-D73CB6B892CA}"/>
              </a:ext>
            </a:extLst>
          </p:cNvPr>
          <p:cNvSpPr>
            <a:spLocks noGrp="1" noChangeArrowheads="1"/>
          </p:cNvSpPr>
          <p:nvPr>
            <p:ph type="sldNum" sz="quarter" idx="12"/>
          </p:nvPr>
        </p:nvSpPr>
        <p:spPr>
          <a:ln/>
        </p:spPr>
        <p:txBody>
          <a:bodyPr/>
          <a:lstStyle>
            <a:lvl1pPr>
              <a:defRPr/>
            </a:lvl1pPr>
          </a:lstStyle>
          <a:p>
            <a:fld id="{509F65DB-C54D-4D0F-9BC6-3D6E0B4848E4}" type="slidenum">
              <a:rPr lang="pt-PT" altLang="pt-PT"/>
              <a:pPr/>
              <a:t>‹#›</a:t>
            </a:fld>
            <a:endParaRPr lang="pt-PT" altLang="pt-PT" dirty="0"/>
          </a:p>
        </p:txBody>
      </p:sp>
    </p:spTree>
    <p:extLst>
      <p:ext uri="{BB962C8B-B14F-4D97-AF65-F5344CB8AC3E}">
        <p14:creationId xmlns:p14="http://schemas.microsoft.com/office/powerpoint/2010/main" val="34508250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a:extLst>
              <a:ext uri="{FF2B5EF4-FFF2-40B4-BE49-F238E27FC236}">
                <a16:creationId xmlns:a16="http://schemas.microsoft.com/office/drawing/2014/main" id="{CC6267AE-9DDC-490A-95E1-18FB68894CAB}"/>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5" name="Rectangle 6">
            <a:extLst>
              <a:ext uri="{FF2B5EF4-FFF2-40B4-BE49-F238E27FC236}">
                <a16:creationId xmlns:a16="http://schemas.microsoft.com/office/drawing/2014/main" id="{965D8E43-A55E-45EB-9D87-066B5AB970E8}"/>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6" name="Rectangle 7">
            <a:extLst>
              <a:ext uri="{FF2B5EF4-FFF2-40B4-BE49-F238E27FC236}">
                <a16:creationId xmlns:a16="http://schemas.microsoft.com/office/drawing/2014/main" id="{157B5BDF-7C96-494B-9565-03947F58EF4E}"/>
              </a:ext>
            </a:extLst>
          </p:cNvPr>
          <p:cNvSpPr>
            <a:spLocks noGrp="1" noChangeArrowheads="1"/>
          </p:cNvSpPr>
          <p:nvPr>
            <p:ph type="sldNum" sz="quarter" idx="12"/>
          </p:nvPr>
        </p:nvSpPr>
        <p:spPr>
          <a:ln/>
        </p:spPr>
        <p:txBody>
          <a:bodyPr/>
          <a:lstStyle>
            <a:lvl1pPr>
              <a:defRPr/>
            </a:lvl1pPr>
          </a:lstStyle>
          <a:p>
            <a:fld id="{3998D051-6F7C-44CD-B151-DBCD88D6C2D5}" type="slidenum">
              <a:rPr lang="pt-PT" altLang="pt-PT"/>
              <a:pPr/>
              <a:t>‹#›</a:t>
            </a:fld>
            <a:endParaRPr lang="pt-PT" altLang="pt-PT" dirty="0"/>
          </a:p>
        </p:txBody>
      </p:sp>
    </p:spTree>
    <p:extLst>
      <p:ext uri="{BB962C8B-B14F-4D97-AF65-F5344CB8AC3E}">
        <p14:creationId xmlns:p14="http://schemas.microsoft.com/office/powerpoint/2010/main" val="294063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a:extLst>
              <a:ext uri="{FF2B5EF4-FFF2-40B4-BE49-F238E27FC236}">
                <a16:creationId xmlns:a16="http://schemas.microsoft.com/office/drawing/2014/main" id="{A10801F1-4937-4B30-8640-48DC50CB01ED}"/>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6" name="Rectangle 6">
            <a:extLst>
              <a:ext uri="{FF2B5EF4-FFF2-40B4-BE49-F238E27FC236}">
                <a16:creationId xmlns:a16="http://schemas.microsoft.com/office/drawing/2014/main" id="{67923DAB-814B-4033-BC62-4E205209DCAA}"/>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7" name="Rectangle 7">
            <a:extLst>
              <a:ext uri="{FF2B5EF4-FFF2-40B4-BE49-F238E27FC236}">
                <a16:creationId xmlns:a16="http://schemas.microsoft.com/office/drawing/2014/main" id="{061DB2AA-7273-46D3-A7C3-624B5061312B}"/>
              </a:ext>
            </a:extLst>
          </p:cNvPr>
          <p:cNvSpPr>
            <a:spLocks noGrp="1" noChangeArrowheads="1"/>
          </p:cNvSpPr>
          <p:nvPr>
            <p:ph type="sldNum" sz="quarter" idx="12"/>
          </p:nvPr>
        </p:nvSpPr>
        <p:spPr>
          <a:ln/>
        </p:spPr>
        <p:txBody>
          <a:bodyPr/>
          <a:lstStyle>
            <a:lvl1pPr>
              <a:defRPr/>
            </a:lvl1pPr>
          </a:lstStyle>
          <a:p>
            <a:fld id="{8CFA2658-7F4E-4EDC-8E8E-13657E78B3EB}" type="slidenum">
              <a:rPr lang="pt-PT" altLang="pt-PT"/>
              <a:pPr/>
              <a:t>‹#›</a:t>
            </a:fld>
            <a:endParaRPr lang="pt-PT" altLang="pt-PT" dirty="0"/>
          </a:p>
        </p:txBody>
      </p:sp>
    </p:spTree>
    <p:extLst>
      <p:ext uri="{BB962C8B-B14F-4D97-AF65-F5344CB8AC3E}">
        <p14:creationId xmlns:p14="http://schemas.microsoft.com/office/powerpoint/2010/main" val="2934674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5">
            <a:extLst>
              <a:ext uri="{FF2B5EF4-FFF2-40B4-BE49-F238E27FC236}">
                <a16:creationId xmlns:a16="http://schemas.microsoft.com/office/drawing/2014/main" id="{3B12BF21-1E44-4F95-A482-0E4F2E1B2024}"/>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8" name="Rectangle 6">
            <a:extLst>
              <a:ext uri="{FF2B5EF4-FFF2-40B4-BE49-F238E27FC236}">
                <a16:creationId xmlns:a16="http://schemas.microsoft.com/office/drawing/2014/main" id="{E5D5105A-78C7-48F6-9B9E-0E6D872B85C3}"/>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9" name="Rectangle 7">
            <a:extLst>
              <a:ext uri="{FF2B5EF4-FFF2-40B4-BE49-F238E27FC236}">
                <a16:creationId xmlns:a16="http://schemas.microsoft.com/office/drawing/2014/main" id="{6C96D1F7-1518-4D26-9140-32BA3F334135}"/>
              </a:ext>
            </a:extLst>
          </p:cNvPr>
          <p:cNvSpPr>
            <a:spLocks noGrp="1" noChangeArrowheads="1"/>
          </p:cNvSpPr>
          <p:nvPr>
            <p:ph type="sldNum" sz="quarter" idx="12"/>
          </p:nvPr>
        </p:nvSpPr>
        <p:spPr>
          <a:ln/>
        </p:spPr>
        <p:txBody>
          <a:bodyPr/>
          <a:lstStyle>
            <a:lvl1pPr>
              <a:defRPr/>
            </a:lvl1pPr>
          </a:lstStyle>
          <a:p>
            <a:fld id="{6DA12883-7356-4AAD-9C23-AD7B3AADBEC8}" type="slidenum">
              <a:rPr lang="pt-PT" altLang="pt-PT"/>
              <a:pPr/>
              <a:t>‹#›</a:t>
            </a:fld>
            <a:endParaRPr lang="pt-PT" altLang="pt-PT" dirty="0"/>
          </a:p>
        </p:txBody>
      </p:sp>
    </p:spTree>
    <p:extLst>
      <p:ext uri="{BB962C8B-B14F-4D97-AF65-F5344CB8AC3E}">
        <p14:creationId xmlns:p14="http://schemas.microsoft.com/office/powerpoint/2010/main" val="38442794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5">
            <a:extLst>
              <a:ext uri="{FF2B5EF4-FFF2-40B4-BE49-F238E27FC236}">
                <a16:creationId xmlns:a16="http://schemas.microsoft.com/office/drawing/2014/main" id="{A7ED79ED-D489-40EA-8632-DB64AF6F8391}"/>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4" name="Rectangle 6">
            <a:extLst>
              <a:ext uri="{FF2B5EF4-FFF2-40B4-BE49-F238E27FC236}">
                <a16:creationId xmlns:a16="http://schemas.microsoft.com/office/drawing/2014/main" id="{635C59F4-60F3-493D-BFF3-CFB060098302}"/>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5" name="Rectangle 7">
            <a:extLst>
              <a:ext uri="{FF2B5EF4-FFF2-40B4-BE49-F238E27FC236}">
                <a16:creationId xmlns:a16="http://schemas.microsoft.com/office/drawing/2014/main" id="{FE1ABD26-6C18-4376-AF3A-AFF57426DD9E}"/>
              </a:ext>
            </a:extLst>
          </p:cNvPr>
          <p:cNvSpPr>
            <a:spLocks noGrp="1" noChangeArrowheads="1"/>
          </p:cNvSpPr>
          <p:nvPr>
            <p:ph type="sldNum" sz="quarter" idx="12"/>
          </p:nvPr>
        </p:nvSpPr>
        <p:spPr>
          <a:ln/>
        </p:spPr>
        <p:txBody>
          <a:bodyPr/>
          <a:lstStyle>
            <a:lvl1pPr>
              <a:defRPr/>
            </a:lvl1pPr>
          </a:lstStyle>
          <a:p>
            <a:fld id="{D406A220-916B-4E9F-8280-3B7EB88ACBE3}" type="slidenum">
              <a:rPr lang="pt-PT" altLang="pt-PT"/>
              <a:pPr/>
              <a:t>‹#›</a:t>
            </a:fld>
            <a:endParaRPr lang="pt-PT" altLang="pt-PT" dirty="0"/>
          </a:p>
        </p:txBody>
      </p:sp>
    </p:spTree>
    <p:extLst>
      <p:ext uri="{BB962C8B-B14F-4D97-AF65-F5344CB8AC3E}">
        <p14:creationId xmlns:p14="http://schemas.microsoft.com/office/powerpoint/2010/main" val="938881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1DE9C49-DE81-4DE1-A571-EA03B6A922F9}"/>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5" name="Rectangle 5">
            <a:extLst>
              <a:ext uri="{FF2B5EF4-FFF2-40B4-BE49-F238E27FC236}">
                <a16:creationId xmlns:a16="http://schemas.microsoft.com/office/drawing/2014/main" id="{0284B149-8D8B-4EA6-BFB0-FBA2FB33F013}"/>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6" name="Rectangle 6">
            <a:extLst>
              <a:ext uri="{FF2B5EF4-FFF2-40B4-BE49-F238E27FC236}">
                <a16:creationId xmlns:a16="http://schemas.microsoft.com/office/drawing/2014/main" id="{408F5FA2-B8EF-4A1A-89C3-610AB162F61F}"/>
              </a:ext>
            </a:extLst>
          </p:cNvPr>
          <p:cNvSpPr>
            <a:spLocks noGrp="1" noChangeArrowheads="1"/>
          </p:cNvSpPr>
          <p:nvPr>
            <p:ph type="sldNum" sz="quarter" idx="12"/>
          </p:nvPr>
        </p:nvSpPr>
        <p:spPr>
          <a:ln/>
        </p:spPr>
        <p:txBody>
          <a:bodyPr/>
          <a:lstStyle>
            <a:lvl1pPr>
              <a:defRPr/>
            </a:lvl1pPr>
          </a:lstStyle>
          <a:p>
            <a:fld id="{3E4A3AF7-FAF4-4C32-B45B-C16E60ABCF2F}" type="slidenum">
              <a:rPr lang="pt-PT" altLang="pt-PT"/>
              <a:pPr/>
              <a:t>‹#›</a:t>
            </a:fld>
            <a:endParaRPr lang="pt-PT" altLang="pt-PT" dirty="0"/>
          </a:p>
        </p:txBody>
      </p:sp>
    </p:spTree>
    <p:extLst>
      <p:ext uri="{BB962C8B-B14F-4D97-AF65-F5344CB8AC3E}">
        <p14:creationId xmlns:p14="http://schemas.microsoft.com/office/powerpoint/2010/main" val="16787715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a:extLst>
              <a:ext uri="{FF2B5EF4-FFF2-40B4-BE49-F238E27FC236}">
                <a16:creationId xmlns:a16="http://schemas.microsoft.com/office/drawing/2014/main" id="{181D8CF1-0D27-46EF-9316-1F18491099E0}"/>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3" name="Rectangle 6">
            <a:extLst>
              <a:ext uri="{FF2B5EF4-FFF2-40B4-BE49-F238E27FC236}">
                <a16:creationId xmlns:a16="http://schemas.microsoft.com/office/drawing/2014/main" id="{161B3676-BE30-41C2-B279-C005414E3940}"/>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4" name="Rectangle 7">
            <a:extLst>
              <a:ext uri="{FF2B5EF4-FFF2-40B4-BE49-F238E27FC236}">
                <a16:creationId xmlns:a16="http://schemas.microsoft.com/office/drawing/2014/main" id="{29712427-ADFE-4A1B-924A-DDFDE83D36C8}"/>
              </a:ext>
            </a:extLst>
          </p:cNvPr>
          <p:cNvSpPr>
            <a:spLocks noGrp="1" noChangeArrowheads="1"/>
          </p:cNvSpPr>
          <p:nvPr>
            <p:ph type="sldNum" sz="quarter" idx="12"/>
          </p:nvPr>
        </p:nvSpPr>
        <p:spPr>
          <a:ln/>
        </p:spPr>
        <p:txBody>
          <a:bodyPr/>
          <a:lstStyle>
            <a:lvl1pPr>
              <a:defRPr/>
            </a:lvl1pPr>
          </a:lstStyle>
          <a:p>
            <a:fld id="{B8CD508D-1F53-43A0-82EB-A5FBAF0058E2}" type="slidenum">
              <a:rPr lang="pt-PT" altLang="pt-PT"/>
              <a:pPr/>
              <a:t>‹#›</a:t>
            </a:fld>
            <a:endParaRPr lang="pt-PT" altLang="pt-PT" dirty="0"/>
          </a:p>
        </p:txBody>
      </p:sp>
    </p:spTree>
    <p:extLst>
      <p:ext uri="{BB962C8B-B14F-4D97-AF65-F5344CB8AC3E}">
        <p14:creationId xmlns:p14="http://schemas.microsoft.com/office/powerpoint/2010/main" val="32713949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a:extLst>
              <a:ext uri="{FF2B5EF4-FFF2-40B4-BE49-F238E27FC236}">
                <a16:creationId xmlns:a16="http://schemas.microsoft.com/office/drawing/2014/main" id="{906B8F16-793E-4F24-883A-146D75FC5166}"/>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6" name="Rectangle 6">
            <a:extLst>
              <a:ext uri="{FF2B5EF4-FFF2-40B4-BE49-F238E27FC236}">
                <a16:creationId xmlns:a16="http://schemas.microsoft.com/office/drawing/2014/main" id="{014F9D18-17CE-49F1-97DC-17E58C5C16B4}"/>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7" name="Rectangle 7">
            <a:extLst>
              <a:ext uri="{FF2B5EF4-FFF2-40B4-BE49-F238E27FC236}">
                <a16:creationId xmlns:a16="http://schemas.microsoft.com/office/drawing/2014/main" id="{AC98EA9D-1AEC-4FDD-98A0-0B105C1B81EE}"/>
              </a:ext>
            </a:extLst>
          </p:cNvPr>
          <p:cNvSpPr>
            <a:spLocks noGrp="1" noChangeArrowheads="1"/>
          </p:cNvSpPr>
          <p:nvPr>
            <p:ph type="sldNum" sz="quarter" idx="12"/>
          </p:nvPr>
        </p:nvSpPr>
        <p:spPr>
          <a:ln/>
        </p:spPr>
        <p:txBody>
          <a:bodyPr/>
          <a:lstStyle>
            <a:lvl1pPr>
              <a:defRPr/>
            </a:lvl1pPr>
          </a:lstStyle>
          <a:p>
            <a:fld id="{8108085F-4477-4F58-8AAD-92B017F2BAFF}" type="slidenum">
              <a:rPr lang="pt-PT" altLang="pt-PT"/>
              <a:pPr/>
              <a:t>‹#›</a:t>
            </a:fld>
            <a:endParaRPr lang="pt-PT" altLang="pt-PT" dirty="0"/>
          </a:p>
        </p:txBody>
      </p:sp>
    </p:spTree>
    <p:extLst>
      <p:ext uri="{BB962C8B-B14F-4D97-AF65-F5344CB8AC3E}">
        <p14:creationId xmlns:p14="http://schemas.microsoft.com/office/powerpoint/2010/main" val="34513728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a:extLst>
              <a:ext uri="{FF2B5EF4-FFF2-40B4-BE49-F238E27FC236}">
                <a16:creationId xmlns:a16="http://schemas.microsoft.com/office/drawing/2014/main" id="{C0100742-25B8-4C16-BC01-CBF0D3E497DF}"/>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6" name="Rectangle 6">
            <a:extLst>
              <a:ext uri="{FF2B5EF4-FFF2-40B4-BE49-F238E27FC236}">
                <a16:creationId xmlns:a16="http://schemas.microsoft.com/office/drawing/2014/main" id="{BDAC9562-1FA5-43D7-B51E-93A5C16F4647}"/>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7" name="Rectangle 7">
            <a:extLst>
              <a:ext uri="{FF2B5EF4-FFF2-40B4-BE49-F238E27FC236}">
                <a16:creationId xmlns:a16="http://schemas.microsoft.com/office/drawing/2014/main" id="{11A512D9-1667-4148-9FFE-F4DC7FB44AC0}"/>
              </a:ext>
            </a:extLst>
          </p:cNvPr>
          <p:cNvSpPr>
            <a:spLocks noGrp="1" noChangeArrowheads="1"/>
          </p:cNvSpPr>
          <p:nvPr>
            <p:ph type="sldNum" sz="quarter" idx="12"/>
          </p:nvPr>
        </p:nvSpPr>
        <p:spPr>
          <a:ln/>
        </p:spPr>
        <p:txBody>
          <a:bodyPr/>
          <a:lstStyle>
            <a:lvl1pPr>
              <a:defRPr/>
            </a:lvl1pPr>
          </a:lstStyle>
          <a:p>
            <a:fld id="{A0541665-5BB3-43FE-8986-5AF71C6FA896}" type="slidenum">
              <a:rPr lang="pt-PT" altLang="pt-PT"/>
              <a:pPr/>
              <a:t>‹#›</a:t>
            </a:fld>
            <a:endParaRPr lang="pt-PT" altLang="pt-PT" dirty="0"/>
          </a:p>
        </p:txBody>
      </p:sp>
    </p:spTree>
    <p:extLst>
      <p:ext uri="{BB962C8B-B14F-4D97-AF65-F5344CB8AC3E}">
        <p14:creationId xmlns:p14="http://schemas.microsoft.com/office/powerpoint/2010/main" val="39805175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a:extLst>
              <a:ext uri="{FF2B5EF4-FFF2-40B4-BE49-F238E27FC236}">
                <a16:creationId xmlns:a16="http://schemas.microsoft.com/office/drawing/2014/main" id="{D44D9E1F-715A-4965-B293-191D0B7FBA94}"/>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5" name="Rectangle 6">
            <a:extLst>
              <a:ext uri="{FF2B5EF4-FFF2-40B4-BE49-F238E27FC236}">
                <a16:creationId xmlns:a16="http://schemas.microsoft.com/office/drawing/2014/main" id="{459CCC2A-7078-47B8-8B7F-CAB8344154A1}"/>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6" name="Rectangle 7">
            <a:extLst>
              <a:ext uri="{FF2B5EF4-FFF2-40B4-BE49-F238E27FC236}">
                <a16:creationId xmlns:a16="http://schemas.microsoft.com/office/drawing/2014/main" id="{9C940628-059F-4F87-94D2-2EC0F34E0EDF}"/>
              </a:ext>
            </a:extLst>
          </p:cNvPr>
          <p:cNvSpPr>
            <a:spLocks noGrp="1" noChangeArrowheads="1"/>
          </p:cNvSpPr>
          <p:nvPr>
            <p:ph type="sldNum" sz="quarter" idx="12"/>
          </p:nvPr>
        </p:nvSpPr>
        <p:spPr>
          <a:ln/>
        </p:spPr>
        <p:txBody>
          <a:bodyPr/>
          <a:lstStyle>
            <a:lvl1pPr>
              <a:defRPr/>
            </a:lvl1pPr>
          </a:lstStyle>
          <a:p>
            <a:fld id="{81F8437B-9BB3-4C3B-B130-E01BE408453A}" type="slidenum">
              <a:rPr lang="pt-PT" altLang="pt-PT"/>
              <a:pPr/>
              <a:t>‹#›</a:t>
            </a:fld>
            <a:endParaRPr lang="pt-PT" altLang="pt-PT" dirty="0"/>
          </a:p>
        </p:txBody>
      </p:sp>
    </p:spTree>
    <p:extLst>
      <p:ext uri="{BB962C8B-B14F-4D97-AF65-F5344CB8AC3E}">
        <p14:creationId xmlns:p14="http://schemas.microsoft.com/office/powerpoint/2010/main" val="1758375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a:extLst>
              <a:ext uri="{FF2B5EF4-FFF2-40B4-BE49-F238E27FC236}">
                <a16:creationId xmlns:a16="http://schemas.microsoft.com/office/drawing/2014/main" id="{C586CDCA-4DBF-4A9E-82FE-96A43ED5A1D4}"/>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5" name="Rectangle 6">
            <a:extLst>
              <a:ext uri="{FF2B5EF4-FFF2-40B4-BE49-F238E27FC236}">
                <a16:creationId xmlns:a16="http://schemas.microsoft.com/office/drawing/2014/main" id="{5D4D099C-04F3-4929-BE72-6D9C22BB60FB}"/>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6" name="Rectangle 7">
            <a:extLst>
              <a:ext uri="{FF2B5EF4-FFF2-40B4-BE49-F238E27FC236}">
                <a16:creationId xmlns:a16="http://schemas.microsoft.com/office/drawing/2014/main" id="{7992FCC4-EAEA-46DC-A97E-83FBCEE71268}"/>
              </a:ext>
            </a:extLst>
          </p:cNvPr>
          <p:cNvSpPr>
            <a:spLocks noGrp="1" noChangeArrowheads="1"/>
          </p:cNvSpPr>
          <p:nvPr>
            <p:ph type="sldNum" sz="quarter" idx="12"/>
          </p:nvPr>
        </p:nvSpPr>
        <p:spPr>
          <a:ln/>
        </p:spPr>
        <p:txBody>
          <a:bodyPr/>
          <a:lstStyle>
            <a:lvl1pPr>
              <a:defRPr/>
            </a:lvl1pPr>
          </a:lstStyle>
          <a:p>
            <a:fld id="{DF037502-399C-4F6B-8CD3-2A0C0A287EA7}" type="slidenum">
              <a:rPr lang="pt-PT" altLang="pt-PT"/>
              <a:pPr/>
              <a:t>‹#›</a:t>
            </a:fld>
            <a:endParaRPr lang="pt-PT" altLang="pt-PT" dirty="0"/>
          </a:p>
        </p:txBody>
      </p:sp>
    </p:spTree>
    <p:extLst>
      <p:ext uri="{BB962C8B-B14F-4D97-AF65-F5344CB8AC3E}">
        <p14:creationId xmlns:p14="http://schemas.microsoft.com/office/powerpoint/2010/main" val="1159226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C72E2824-A131-458F-A1C9-15CFDA22274F}"/>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5" name="Rectangle 5">
            <a:extLst>
              <a:ext uri="{FF2B5EF4-FFF2-40B4-BE49-F238E27FC236}">
                <a16:creationId xmlns:a16="http://schemas.microsoft.com/office/drawing/2014/main" id="{9F7AB9C1-7273-4504-876F-1991380DFD33}"/>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6" name="Rectangle 6">
            <a:extLst>
              <a:ext uri="{FF2B5EF4-FFF2-40B4-BE49-F238E27FC236}">
                <a16:creationId xmlns:a16="http://schemas.microsoft.com/office/drawing/2014/main" id="{D3AE2573-1073-4879-A9ED-0C476D1A9659}"/>
              </a:ext>
            </a:extLst>
          </p:cNvPr>
          <p:cNvSpPr>
            <a:spLocks noGrp="1" noChangeArrowheads="1"/>
          </p:cNvSpPr>
          <p:nvPr>
            <p:ph type="sldNum" sz="quarter" idx="12"/>
          </p:nvPr>
        </p:nvSpPr>
        <p:spPr>
          <a:ln/>
        </p:spPr>
        <p:txBody>
          <a:bodyPr/>
          <a:lstStyle>
            <a:lvl1pPr>
              <a:defRPr/>
            </a:lvl1pPr>
          </a:lstStyle>
          <a:p>
            <a:fld id="{0C4E0208-3C6C-4D34-90B2-1B46420325AD}" type="slidenum">
              <a:rPr lang="pt-PT" altLang="pt-PT"/>
              <a:pPr/>
              <a:t>‹#›</a:t>
            </a:fld>
            <a:endParaRPr lang="pt-PT" altLang="pt-PT" dirty="0"/>
          </a:p>
        </p:txBody>
      </p:sp>
    </p:spTree>
    <p:extLst>
      <p:ext uri="{BB962C8B-B14F-4D97-AF65-F5344CB8AC3E}">
        <p14:creationId xmlns:p14="http://schemas.microsoft.com/office/powerpoint/2010/main" val="495189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510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510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C5E6E02C-4686-4171-8117-2D05513C9EB6}"/>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6" name="Rectangle 5">
            <a:extLst>
              <a:ext uri="{FF2B5EF4-FFF2-40B4-BE49-F238E27FC236}">
                <a16:creationId xmlns:a16="http://schemas.microsoft.com/office/drawing/2014/main" id="{0F614CEA-918E-4F68-BD93-87722E16CE12}"/>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7" name="Rectangle 6">
            <a:extLst>
              <a:ext uri="{FF2B5EF4-FFF2-40B4-BE49-F238E27FC236}">
                <a16:creationId xmlns:a16="http://schemas.microsoft.com/office/drawing/2014/main" id="{AF3C145A-65DD-4838-9B26-C82A750A1D34}"/>
              </a:ext>
            </a:extLst>
          </p:cNvPr>
          <p:cNvSpPr>
            <a:spLocks noGrp="1" noChangeArrowheads="1"/>
          </p:cNvSpPr>
          <p:nvPr>
            <p:ph type="sldNum" sz="quarter" idx="12"/>
          </p:nvPr>
        </p:nvSpPr>
        <p:spPr>
          <a:ln/>
        </p:spPr>
        <p:txBody>
          <a:bodyPr/>
          <a:lstStyle>
            <a:lvl1pPr>
              <a:defRPr/>
            </a:lvl1pPr>
          </a:lstStyle>
          <a:p>
            <a:fld id="{D29ECCD1-E98D-4665-9313-749D114816C6}" type="slidenum">
              <a:rPr lang="pt-PT" altLang="pt-PT"/>
              <a:pPr/>
              <a:t>‹#›</a:t>
            </a:fld>
            <a:endParaRPr lang="pt-PT" altLang="pt-PT" dirty="0"/>
          </a:p>
        </p:txBody>
      </p:sp>
    </p:spTree>
    <p:extLst>
      <p:ext uri="{BB962C8B-B14F-4D97-AF65-F5344CB8AC3E}">
        <p14:creationId xmlns:p14="http://schemas.microsoft.com/office/powerpoint/2010/main" val="2390031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BB253CCC-FD81-4248-8FF3-402EA0190309}"/>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8" name="Rectangle 5">
            <a:extLst>
              <a:ext uri="{FF2B5EF4-FFF2-40B4-BE49-F238E27FC236}">
                <a16:creationId xmlns:a16="http://schemas.microsoft.com/office/drawing/2014/main" id="{8EBCB16A-FF72-48EA-921F-71CC1D89ED31}"/>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9" name="Rectangle 6">
            <a:extLst>
              <a:ext uri="{FF2B5EF4-FFF2-40B4-BE49-F238E27FC236}">
                <a16:creationId xmlns:a16="http://schemas.microsoft.com/office/drawing/2014/main" id="{7BB5CE0F-04FB-4C43-B603-E29BE3530DE4}"/>
              </a:ext>
            </a:extLst>
          </p:cNvPr>
          <p:cNvSpPr>
            <a:spLocks noGrp="1" noChangeArrowheads="1"/>
          </p:cNvSpPr>
          <p:nvPr>
            <p:ph type="sldNum" sz="quarter" idx="12"/>
          </p:nvPr>
        </p:nvSpPr>
        <p:spPr>
          <a:ln/>
        </p:spPr>
        <p:txBody>
          <a:bodyPr/>
          <a:lstStyle>
            <a:lvl1pPr>
              <a:defRPr/>
            </a:lvl1pPr>
          </a:lstStyle>
          <a:p>
            <a:fld id="{F710C790-8BBF-4BC4-98CD-F947BBD6D5A6}" type="slidenum">
              <a:rPr lang="pt-PT" altLang="pt-PT"/>
              <a:pPr/>
              <a:t>‹#›</a:t>
            </a:fld>
            <a:endParaRPr lang="pt-PT" altLang="pt-PT" dirty="0"/>
          </a:p>
        </p:txBody>
      </p:sp>
    </p:spTree>
    <p:extLst>
      <p:ext uri="{BB962C8B-B14F-4D97-AF65-F5344CB8AC3E}">
        <p14:creationId xmlns:p14="http://schemas.microsoft.com/office/powerpoint/2010/main" val="1700439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BABBAA14-5095-4902-96DD-01643FC78F8F}"/>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4" name="Rectangle 5">
            <a:extLst>
              <a:ext uri="{FF2B5EF4-FFF2-40B4-BE49-F238E27FC236}">
                <a16:creationId xmlns:a16="http://schemas.microsoft.com/office/drawing/2014/main" id="{7DAD293C-A954-45F3-AAB0-30F329D33975}"/>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5" name="Rectangle 6">
            <a:extLst>
              <a:ext uri="{FF2B5EF4-FFF2-40B4-BE49-F238E27FC236}">
                <a16:creationId xmlns:a16="http://schemas.microsoft.com/office/drawing/2014/main" id="{5D558E84-4F46-4016-B4F6-14EA2C1BC0C1}"/>
              </a:ext>
            </a:extLst>
          </p:cNvPr>
          <p:cNvSpPr>
            <a:spLocks noGrp="1" noChangeArrowheads="1"/>
          </p:cNvSpPr>
          <p:nvPr>
            <p:ph type="sldNum" sz="quarter" idx="12"/>
          </p:nvPr>
        </p:nvSpPr>
        <p:spPr>
          <a:ln/>
        </p:spPr>
        <p:txBody>
          <a:bodyPr/>
          <a:lstStyle>
            <a:lvl1pPr>
              <a:defRPr/>
            </a:lvl1pPr>
          </a:lstStyle>
          <a:p>
            <a:fld id="{654E07D2-3C8A-4A00-A2B2-C2BEC9CF3748}" type="slidenum">
              <a:rPr lang="pt-PT" altLang="pt-PT"/>
              <a:pPr/>
              <a:t>‹#›</a:t>
            </a:fld>
            <a:endParaRPr lang="pt-PT" altLang="pt-PT" dirty="0"/>
          </a:p>
        </p:txBody>
      </p:sp>
    </p:spTree>
    <p:extLst>
      <p:ext uri="{BB962C8B-B14F-4D97-AF65-F5344CB8AC3E}">
        <p14:creationId xmlns:p14="http://schemas.microsoft.com/office/powerpoint/2010/main" val="180996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9EC2FA4-502A-40E4-A1D1-1205AF76A6E0}"/>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3" name="Rectangle 5">
            <a:extLst>
              <a:ext uri="{FF2B5EF4-FFF2-40B4-BE49-F238E27FC236}">
                <a16:creationId xmlns:a16="http://schemas.microsoft.com/office/drawing/2014/main" id="{4F00B4A1-D5D5-404B-86E1-ED4DD1143A3F}"/>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4" name="Rectangle 6">
            <a:extLst>
              <a:ext uri="{FF2B5EF4-FFF2-40B4-BE49-F238E27FC236}">
                <a16:creationId xmlns:a16="http://schemas.microsoft.com/office/drawing/2014/main" id="{D0935B21-DBF1-4626-97BF-827589187F72}"/>
              </a:ext>
            </a:extLst>
          </p:cNvPr>
          <p:cNvSpPr>
            <a:spLocks noGrp="1" noChangeArrowheads="1"/>
          </p:cNvSpPr>
          <p:nvPr>
            <p:ph type="sldNum" sz="quarter" idx="12"/>
          </p:nvPr>
        </p:nvSpPr>
        <p:spPr>
          <a:ln/>
        </p:spPr>
        <p:txBody>
          <a:bodyPr/>
          <a:lstStyle>
            <a:lvl1pPr>
              <a:defRPr/>
            </a:lvl1pPr>
          </a:lstStyle>
          <a:p>
            <a:fld id="{D1F20D09-278D-4ECD-928C-D73F76170220}" type="slidenum">
              <a:rPr lang="pt-PT" altLang="pt-PT"/>
              <a:pPr/>
              <a:t>‹#›</a:t>
            </a:fld>
            <a:endParaRPr lang="pt-PT" altLang="pt-PT" dirty="0"/>
          </a:p>
        </p:txBody>
      </p:sp>
    </p:spTree>
    <p:extLst>
      <p:ext uri="{BB962C8B-B14F-4D97-AF65-F5344CB8AC3E}">
        <p14:creationId xmlns:p14="http://schemas.microsoft.com/office/powerpoint/2010/main" val="1118722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7EABC83-C84C-46B0-A00A-B9C959822BA7}"/>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6" name="Rectangle 5">
            <a:extLst>
              <a:ext uri="{FF2B5EF4-FFF2-40B4-BE49-F238E27FC236}">
                <a16:creationId xmlns:a16="http://schemas.microsoft.com/office/drawing/2014/main" id="{27B0D658-70AD-4563-825D-1F3A2E802BC3}"/>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7" name="Rectangle 6">
            <a:extLst>
              <a:ext uri="{FF2B5EF4-FFF2-40B4-BE49-F238E27FC236}">
                <a16:creationId xmlns:a16="http://schemas.microsoft.com/office/drawing/2014/main" id="{82EEBA94-1166-49F5-BFEF-62BFF62165D5}"/>
              </a:ext>
            </a:extLst>
          </p:cNvPr>
          <p:cNvSpPr>
            <a:spLocks noGrp="1" noChangeArrowheads="1"/>
          </p:cNvSpPr>
          <p:nvPr>
            <p:ph type="sldNum" sz="quarter" idx="12"/>
          </p:nvPr>
        </p:nvSpPr>
        <p:spPr>
          <a:ln/>
        </p:spPr>
        <p:txBody>
          <a:bodyPr/>
          <a:lstStyle>
            <a:lvl1pPr>
              <a:defRPr/>
            </a:lvl1pPr>
          </a:lstStyle>
          <a:p>
            <a:fld id="{CE24A09C-11A5-4D2A-89B2-12DF9EA4F5AF}" type="slidenum">
              <a:rPr lang="pt-PT" altLang="pt-PT"/>
              <a:pPr/>
              <a:t>‹#›</a:t>
            </a:fld>
            <a:endParaRPr lang="pt-PT" altLang="pt-PT" dirty="0"/>
          </a:p>
        </p:txBody>
      </p:sp>
    </p:spTree>
    <p:extLst>
      <p:ext uri="{BB962C8B-B14F-4D97-AF65-F5344CB8AC3E}">
        <p14:creationId xmlns:p14="http://schemas.microsoft.com/office/powerpoint/2010/main" val="1768417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C0CF4636-3F44-401C-993E-E7523FFAF7A1}"/>
              </a:ext>
            </a:extLst>
          </p:cNvPr>
          <p:cNvSpPr>
            <a:spLocks noGrp="1" noChangeArrowheads="1"/>
          </p:cNvSpPr>
          <p:nvPr>
            <p:ph type="dt" sz="half" idx="10"/>
          </p:nvPr>
        </p:nvSpPr>
        <p:spPr>
          <a:ln/>
        </p:spPr>
        <p:txBody>
          <a:bodyPr/>
          <a:lstStyle>
            <a:lvl1pPr>
              <a:defRPr/>
            </a:lvl1pPr>
          </a:lstStyle>
          <a:p>
            <a:pPr>
              <a:defRPr/>
            </a:pPr>
            <a:endParaRPr lang="pt-PT" dirty="0"/>
          </a:p>
        </p:txBody>
      </p:sp>
      <p:sp>
        <p:nvSpPr>
          <p:cNvPr id="6" name="Rectangle 5">
            <a:extLst>
              <a:ext uri="{FF2B5EF4-FFF2-40B4-BE49-F238E27FC236}">
                <a16:creationId xmlns:a16="http://schemas.microsoft.com/office/drawing/2014/main" id="{A8D235D3-E4D7-4987-805C-C48E9C93BE45}"/>
              </a:ext>
            </a:extLst>
          </p:cNvPr>
          <p:cNvSpPr>
            <a:spLocks noGrp="1" noChangeArrowheads="1"/>
          </p:cNvSpPr>
          <p:nvPr>
            <p:ph type="ftr" sz="quarter" idx="11"/>
          </p:nvPr>
        </p:nvSpPr>
        <p:spPr>
          <a:ln/>
        </p:spPr>
        <p:txBody>
          <a:bodyPr/>
          <a:lstStyle>
            <a:lvl1pPr>
              <a:defRPr/>
            </a:lvl1pPr>
          </a:lstStyle>
          <a:p>
            <a:pPr>
              <a:defRPr/>
            </a:pPr>
            <a:endParaRPr lang="pt-PT" dirty="0"/>
          </a:p>
        </p:txBody>
      </p:sp>
      <p:sp>
        <p:nvSpPr>
          <p:cNvPr id="7" name="Rectangle 6">
            <a:extLst>
              <a:ext uri="{FF2B5EF4-FFF2-40B4-BE49-F238E27FC236}">
                <a16:creationId xmlns:a16="http://schemas.microsoft.com/office/drawing/2014/main" id="{521F9880-6ACB-4C05-8095-6E9095A570CD}"/>
              </a:ext>
            </a:extLst>
          </p:cNvPr>
          <p:cNvSpPr>
            <a:spLocks noGrp="1" noChangeArrowheads="1"/>
          </p:cNvSpPr>
          <p:nvPr>
            <p:ph type="sldNum" sz="quarter" idx="12"/>
          </p:nvPr>
        </p:nvSpPr>
        <p:spPr>
          <a:ln/>
        </p:spPr>
        <p:txBody>
          <a:bodyPr/>
          <a:lstStyle>
            <a:lvl1pPr>
              <a:defRPr/>
            </a:lvl1pPr>
          </a:lstStyle>
          <a:p>
            <a:fld id="{ED36D00B-AB20-4FC0-B0A9-5BB0334801EC}" type="slidenum">
              <a:rPr lang="pt-PT" altLang="pt-PT"/>
              <a:pPr/>
              <a:t>‹#›</a:t>
            </a:fld>
            <a:endParaRPr lang="pt-PT" altLang="pt-PT" dirty="0"/>
          </a:p>
        </p:txBody>
      </p:sp>
    </p:spTree>
    <p:extLst>
      <p:ext uri="{BB962C8B-B14F-4D97-AF65-F5344CB8AC3E}">
        <p14:creationId xmlns:p14="http://schemas.microsoft.com/office/powerpoint/2010/main" val="393135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5" descr="UE_base_Temp-1.jpg">
            <a:extLst>
              <a:ext uri="{FF2B5EF4-FFF2-40B4-BE49-F238E27FC236}">
                <a16:creationId xmlns:a16="http://schemas.microsoft.com/office/drawing/2014/main" id="{E22F7204-EDE1-4267-9484-DA8B84BBFC00}"/>
              </a:ext>
            </a:extLst>
          </p:cNvPr>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1588"/>
            <a:ext cx="913765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F9294F99-60F5-4932-A2B6-3BE62A75A28F}"/>
              </a:ext>
            </a:extLst>
          </p:cNvPr>
          <p:cNvSpPr>
            <a:spLocks noGrp="1" noChangeArrowheads="1"/>
          </p:cNvSpPr>
          <p:nvPr>
            <p:ph type="title"/>
          </p:nvPr>
        </p:nvSpPr>
        <p:spPr bwMode="auto">
          <a:xfrm>
            <a:off x="457200" y="625475"/>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pt-PT" altLang="pt-PT"/>
              <a:t>Click to edit Master title style</a:t>
            </a:r>
          </a:p>
        </p:txBody>
      </p:sp>
      <p:sp>
        <p:nvSpPr>
          <p:cNvPr id="1028" name="Rectangle 3">
            <a:extLst>
              <a:ext uri="{FF2B5EF4-FFF2-40B4-BE49-F238E27FC236}">
                <a16:creationId xmlns:a16="http://schemas.microsoft.com/office/drawing/2014/main" id="{8C0EDE3C-589B-4089-B748-01DECA7F5B1E}"/>
              </a:ext>
            </a:extLst>
          </p:cNvPr>
          <p:cNvSpPr>
            <a:spLocks noGrp="1" noChangeArrowheads="1"/>
          </p:cNvSpPr>
          <p:nvPr>
            <p:ph type="body" idx="1"/>
          </p:nvPr>
        </p:nvSpPr>
        <p:spPr bwMode="auto">
          <a:xfrm>
            <a:off x="457200" y="1951038"/>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pt-PT" altLang="pt-PT"/>
              <a:t>Click to edit Master text styles</a:t>
            </a:r>
          </a:p>
          <a:p>
            <a:pPr lvl="1"/>
            <a:r>
              <a:rPr lang="pt-PT" altLang="pt-PT"/>
              <a:t>Second level</a:t>
            </a:r>
          </a:p>
          <a:p>
            <a:pPr lvl="2"/>
            <a:r>
              <a:rPr lang="pt-PT" altLang="pt-PT"/>
              <a:t>Third level</a:t>
            </a:r>
          </a:p>
          <a:p>
            <a:pPr lvl="3"/>
            <a:r>
              <a:rPr lang="pt-PT" altLang="pt-PT"/>
              <a:t>Fourth level</a:t>
            </a:r>
          </a:p>
          <a:p>
            <a:pPr lvl="4"/>
            <a:r>
              <a:rPr lang="pt-PT" altLang="pt-PT"/>
              <a:t>Fifth level</a:t>
            </a:r>
          </a:p>
        </p:txBody>
      </p:sp>
      <p:sp>
        <p:nvSpPr>
          <p:cNvPr id="47108" name="Rectangle 4">
            <a:extLst>
              <a:ext uri="{FF2B5EF4-FFF2-40B4-BE49-F238E27FC236}">
                <a16:creationId xmlns:a16="http://schemas.microsoft.com/office/drawing/2014/main" id="{7B8F7E27-EB45-42E4-AC28-329A443E73EF}"/>
              </a:ext>
            </a:extLst>
          </p:cNvPr>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a:defRPr/>
            </a:pPr>
            <a:endParaRPr lang="pt-PT" dirty="0"/>
          </a:p>
        </p:txBody>
      </p:sp>
      <p:sp>
        <p:nvSpPr>
          <p:cNvPr id="47109" name="Rectangle 5">
            <a:extLst>
              <a:ext uri="{FF2B5EF4-FFF2-40B4-BE49-F238E27FC236}">
                <a16:creationId xmlns:a16="http://schemas.microsoft.com/office/drawing/2014/main" id="{0843A822-1645-404F-8ADF-DE304297D04A}"/>
              </a:ext>
            </a:extLst>
          </p:cNvPr>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endParaRPr lang="pt-PT" dirty="0"/>
          </a:p>
        </p:txBody>
      </p:sp>
      <p:sp>
        <p:nvSpPr>
          <p:cNvPr id="47110" name="Rectangle 6">
            <a:extLst>
              <a:ext uri="{FF2B5EF4-FFF2-40B4-BE49-F238E27FC236}">
                <a16:creationId xmlns:a16="http://schemas.microsoft.com/office/drawing/2014/main" id="{835AF1B6-1584-4BF7-8310-247E0EAFA88B}"/>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2C338841-A095-4EFF-AB74-84FCD3489B43}" type="slidenum">
              <a:rPr lang="pt-PT" altLang="pt-PT"/>
              <a:pPr/>
              <a:t>‹#›</a:t>
            </a:fld>
            <a:endParaRPr lang="pt-PT" altLang="pt-PT" dirty="0"/>
          </a:p>
        </p:txBody>
      </p:sp>
    </p:spTree>
  </p:cSld>
  <p:clrMap bg1="lt1" tx1="dk1" bg2="lt2" tx2="dk2" accent1="accent1" accent2="accent2" accent3="accent3" accent4="accent4" accent5="accent5" accent6="accent6" hlink="hlink" folHlink="folHlink"/>
  <p:sldLayoutIdLst>
    <p:sldLayoutId id="2147483663" r:id="rId1"/>
    <p:sldLayoutId id="2147483662" r:id="rId2"/>
    <p:sldLayoutId id="2147483661" r:id="rId3"/>
    <p:sldLayoutId id="2147483660" r:id="rId4"/>
    <p:sldLayoutId id="2147483659" r:id="rId5"/>
    <p:sldLayoutId id="2147483658" r:id="rId6"/>
    <p:sldLayoutId id="2147483657" r:id="rId7"/>
    <p:sldLayoutId id="2147483656" r:id="rId8"/>
    <p:sldLayoutId id="2147483655" r:id="rId9"/>
    <p:sldLayoutId id="2147483654" r:id="rId10"/>
    <p:sldLayoutId id="2147483653" r:id="rId11"/>
    <p:sldLayoutId id="2147483652" r:id="rId12"/>
    <p:sldLayoutId id="2147483651" r:id="rId13"/>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4" descr="capa ppt.jpg">
            <a:extLst>
              <a:ext uri="{FF2B5EF4-FFF2-40B4-BE49-F238E27FC236}">
                <a16:creationId xmlns:a16="http://schemas.microsoft.com/office/drawing/2014/main" id="{E97B00B5-0AC0-42C8-A389-9C2D726B198B}"/>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3130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a:extLst>
              <a:ext uri="{FF2B5EF4-FFF2-40B4-BE49-F238E27FC236}">
                <a16:creationId xmlns:a16="http://schemas.microsoft.com/office/drawing/2014/main" id="{6AF2387E-414F-4F4D-ABB4-C8D85DE391D1}"/>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pt-PT" altLang="pt-PT"/>
              <a:t>Click to edit Master title style</a:t>
            </a:r>
          </a:p>
        </p:txBody>
      </p:sp>
      <p:sp>
        <p:nvSpPr>
          <p:cNvPr id="2052" name="Rectangle 4">
            <a:extLst>
              <a:ext uri="{FF2B5EF4-FFF2-40B4-BE49-F238E27FC236}">
                <a16:creationId xmlns:a16="http://schemas.microsoft.com/office/drawing/2014/main" id="{59216524-3D53-486F-889E-1505BA753A7A}"/>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pt-PT" altLang="pt-PT"/>
              <a:t>Click to edit Master text styles</a:t>
            </a:r>
          </a:p>
          <a:p>
            <a:pPr lvl="1"/>
            <a:r>
              <a:rPr lang="pt-PT" altLang="pt-PT"/>
              <a:t>Second level</a:t>
            </a:r>
          </a:p>
          <a:p>
            <a:pPr lvl="2"/>
            <a:r>
              <a:rPr lang="pt-PT" altLang="pt-PT"/>
              <a:t>Third level</a:t>
            </a:r>
          </a:p>
          <a:p>
            <a:pPr lvl="3"/>
            <a:r>
              <a:rPr lang="pt-PT" altLang="pt-PT"/>
              <a:t>Fourth level</a:t>
            </a:r>
          </a:p>
          <a:p>
            <a:pPr lvl="4"/>
            <a:r>
              <a:rPr lang="pt-PT" altLang="pt-PT"/>
              <a:t>Fifth level</a:t>
            </a:r>
          </a:p>
        </p:txBody>
      </p:sp>
      <p:sp>
        <p:nvSpPr>
          <p:cNvPr id="53253" name="Rectangle 5">
            <a:extLst>
              <a:ext uri="{FF2B5EF4-FFF2-40B4-BE49-F238E27FC236}">
                <a16:creationId xmlns:a16="http://schemas.microsoft.com/office/drawing/2014/main" id="{F258039E-069E-4EEE-AE49-F17A5B3FA292}"/>
              </a:ext>
            </a:extLst>
          </p:cNvPr>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a:defRPr/>
            </a:pPr>
            <a:endParaRPr lang="pt-PT" dirty="0"/>
          </a:p>
        </p:txBody>
      </p:sp>
      <p:sp>
        <p:nvSpPr>
          <p:cNvPr id="53254" name="Rectangle 6">
            <a:extLst>
              <a:ext uri="{FF2B5EF4-FFF2-40B4-BE49-F238E27FC236}">
                <a16:creationId xmlns:a16="http://schemas.microsoft.com/office/drawing/2014/main" id="{D8A985BA-038D-4C09-AD59-05D28B32C27C}"/>
              </a:ext>
            </a:extLst>
          </p:cNvPr>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endParaRPr lang="pt-PT" dirty="0"/>
          </a:p>
        </p:txBody>
      </p:sp>
      <p:sp>
        <p:nvSpPr>
          <p:cNvPr id="53255" name="Rectangle 7">
            <a:extLst>
              <a:ext uri="{FF2B5EF4-FFF2-40B4-BE49-F238E27FC236}">
                <a16:creationId xmlns:a16="http://schemas.microsoft.com/office/drawing/2014/main" id="{E668DC49-989E-4FC4-92B7-15323BA2323F}"/>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9C0179BD-F40A-4C8F-8A83-35AD182D221E}" type="slidenum">
              <a:rPr lang="pt-PT" altLang="pt-PT"/>
              <a:pPr/>
              <a:t>‹#›</a:t>
            </a:fld>
            <a:endParaRPr lang="pt-PT" altLang="pt-PT" dirty="0"/>
          </a:p>
        </p:txBody>
      </p:sp>
    </p:spTree>
  </p:cSld>
  <p:clrMap bg1="lt1" tx1="dk1" bg2="lt2" tx2="dk2" accent1="accent1" accent2="accent2" accent3="accent3" accent4="accent4" accent5="accent5" accent6="accent6" hlink="hlink" folHlink="folHlink"/>
  <p:sldLayoutIdLst>
    <p:sldLayoutId id="2147483674" r:id="rId1"/>
    <p:sldLayoutId id="2147483673"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en.wikipedia.org/wiki/Microcontroller"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en.wikipedia.org/wiki/Arduino" TargetMode="External"/><Relationship Id="rId2" Type="http://schemas.openxmlformats.org/officeDocument/2006/relationships/hyperlink" Target="http://arduino.cc/" TargetMode="External"/><Relationship Id="rId1" Type="http://schemas.openxmlformats.org/officeDocument/2006/relationships/slideLayout" Target="../slideLayouts/slideLayout2.xml"/><Relationship Id="rId5" Type="http://schemas.openxmlformats.org/officeDocument/2006/relationships/hyperlink" Target="https://engineering.eckovation.com/arduino-architecture-explained/" TargetMode="External"/><Relationship Id="rId4" Type="http://schemas.openxmlformats.org/officeDocument/2006/relationships/hyperlink" Target="http://ww1.microchip.com/downloads/en/DeviceDoc/Atmel-42735-8-bit-AVR-Microcontroller-ATmega328-328P_Datasheet.pdf"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en.wikipedia.org/wiki/In-system_programming" TargetMode="External"/><Relationship Id="rId2" Type="http://schemas.openxmlformats.org/officeDocument/2006/relationships/hyperlink" Target="http://ww1.microchip.com/downloads/en/DeviceDoc/Atmel-7810-Automotive-Microcontrollers-ATmega328P_Datasheet.pdf"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5">
            <a:extLst>
              <a:ext uri="{FF2B5EF4-FFF2-40B4-BE49-F238E27FC236}">
                <a16:creationId xmlns:a16="http://schemas.microsoft.com/office/drawing/2014/main" id="{B96D69DB-BDA3-482E-9056-95141EFC7685}"/>
              </a:ext>
            </a:extLst>
          </p:cNvPr>
          <p:cNvSpPr>
            <a:spLocks noGrp="1"/>
          </p:cNvSpPr>
          <p:nvPr>
            <p:ph type="sldNum" sz="quarter" idx="12"/>
          </p:nvPr>
        </p:nvSpPr>
        <p:spPr>
          <a:noFill/>
        </p:spPr>
        <p:txBody>
          <a:bodyPr/>
          <a:lstStyle>
            <a:lvl1pPr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fld id="{1C27F817-04DF-4AF4-B957-A67DF31961AD}" type="slidenum">
              <a:rPr lang="pt-PT" altLang="pt-PT" sz="1400"/>
              <a:pPr eaLnBrk="1" hangingPunct="1">
                <a:spcBef>
                  <a:spcPct val="0"/>
                </a:spcBef>
                <a:buFontTx/>
                <a:buNone/>
              </a:pPr>
              <a:t>1</a:t>
            </a:fld>
            <a:endParaRPr lang="pt-PT" altLang="pt-PT" sz="1400" dirty="0"/>
          </a:p>
        </p:txBody>
      </p:sp>
      <p:sp>
        <p:nvSpPr>
          <p:cNvPr id="3075" name="Rectangle 2">
            <a:extLst>
              <a:ext uri="{FF2B5EF4-FFF2-40B4-BE49-F238E27FC236}">
                <a16:creationId xmlns:a16="http://schemas.microsoft.com/office/drawing/2014/main" id="{8E4C7A29-D2B9-466B-B948-4DFBDC564C00}"/>
              </a:ext>
            </a:extLst>
          </p:cNvPr>
          <p:cNvSpPr>
            <a:spLocks noGrp="1" noChangeArrowheads="1"/>
          </p:cNvSpPr>
          <p:nvPr>
            <p:ph type="ctrTitle"/>
          </p:nvPr>
        </p:nvSpPr>
        <p:spPr>
          <a:xfrm>
            <a:off x="1600200" y="2797175"/>
            <a:ext cx="6858000" cy="1470025"/>
          </a:xfrm>
        </p:spPr>
        <p:txBody>
          <a:bodyPr/>
          <a:lstStyle/>
          <a:p>
            <a:pPr algn="l" eaLnBrk="1" hangingPunct="1"/>
            <a:r>
              <a:rPr lang="en-US" altLang="pt-PT" noProof="0" dirty="0">
                <a:solidFill>
                  <a:schemeClr val="bg1"/>
                </a:solidFill>
              </a:rPr>
              <a:t>Arduino Architecture</a:t>
            </a:r>
            <a:endParaRPr lang="en-US" altLang="pt-PT" sz="1600" noProof="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A1549-B93C-4576-B0EB-B5F4EFBF202E}"/>
              </a:ext>
            </a:extLst>
          </p:cNvPr>
          <p:cNvSpPr>
            <a:spLocks noGrp="1"/>
          </p:cNvSpPr>
          <p:nvPr>
            <p:ph type="title"/>
          </p:nvPr>
        </p:nvSpPr>
        <p:spPr/>
        <p:txBody>
          <a:bodyPr/>
          <a:lstStyle/>
          <a:p>
            <a:r>
              <a:rPr lang="pt-PT" dirty="0"/>
              <a:t>Basic </a:t>
            </a:r>
            <a:r>
              <a:rPr lang="pt-PT" dirty="0" err="1"/>
              <a:t>Working</a:t>
            </a:r>
            <a:endParaRPr lang="pt-PT" dirty="0"/>
          </a:p>
        </p:txBody>
      </p:sp>
      <p:sp>
        <p:nvSpPr>
          <p:cNvPr id="3" name="Content Placeholder 2">
            <a:extLst>
              <a:ext uri="{FF2B5EF4-FFF2-40B4-BE49-F238E27FC236}">
                <a16:creationId xmlns:a16="http://schemas.microsoft.com/office/drawing/2014/main" id="{70137E53-68F5-4B67-92C0-025D8E65D176}"/>
              </a:ext>
            </a:extLst>
          </p:cNvPr>
          <p:cNvSpPr>
            <a:spLocks noGrp="1"/>
          </p:cNvSpPr>
          <p:nvPr>
            <p:ph idx="1"/>
          </p:nvPr>
        </p:nvSpPr>
        <p:spPr/>
        <p:txBody>
          <a:bodyPr/>
          <a:lstStyle/>
          <a:p>
            <a:r>
              <a:rPr lang="en-US" b="1" dirty="0"/>
              <a:t>2.</a:t>
            </a:r>
            <a:r>
              <a:rPr lang="en-US" dirty="0"/>
              <a:t> On the next clock pulse the next set of instructions are loaded in instruction register.</a:t>
            </a:r>
            <a:br>
              <a:rPr lang="en-US" dirty="0"/>
            </a:br>
            <a:endParaRPr lang="pt-PT" dirty="0"/>
          </a:p>
        </p:txBody>
      </p:sp>
      <p:sp>
        <p:nvSpPr>
          <p:cNvPr id="4" name="Slide Number Placeholder 3">
            <a:extLst>
              <a:ext uri="{FF2B5EF4-FFF2-40B4-BE49-F238E27FC236}">
                <a16:creationId xmlns:a16="http://schemas.microsoft.com/office/drawing/2014/main" id="{E485642B-E12F-4C66-B99A-7DD4761A8E62}"/>
              </a:ext>
            </a:extLst>
          </p:cNvPr>
          <p:cNvSpPr>
            <a:spLocks noGrp="1"/>
          </p:cNvSpPr>
          <p:nvPr>
            <p:ph type="sldNum" sz="quarter" idx="12"/>
          </p:nvPr>
        </p:nvSpPr>
        <p:spPr/>
        <p:txBody>
          <a:bodyPr/>
          <a:lstStyle/>
          <a:p>
            <a:fld id="{3E4A3AF7-FAF4-4C32-B45B-C16E60ABCF2F}" type="slidenum">
              <a:rPr lang="pt-PT" altLang="pt-PT" smtClean="0"/>
              <a:pPr/>
              <a:t>10</a:t>
            </a:fld>
            <a:endParaRPr lang="pt-PT" altLang="pt-PT" dirty="0"/>
          </a:p>
        </p:txBody>
      </p:sp>
    </p:spTree>
    <p:extLst>
      <p:ext uri="{BB962C8B-B14F-4D97-AF65-F5344CB8AC3E}">
        <p14:creationId xmlns:p14="http://schemas.microsoft.com/office/powerpoint/2010/main" val="2641479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A1549-B93C-4576-B0EB-B5F4EFBF202E}"/>
              </a:ext>
            </a:extLst>
          </p:cNvPr>
          <p:cNvSpPr>
            <a:spLocks noGrp="1"/>
          </p:cNvSpPr>
          <p:nvPr>
            <p:ph type="title"/>
          </p:nvPr>
        </p:nvSpPr>
        <p:spPr/>
        <p:txBody>
          <a:bodyPr/>
          <a:lstStyle/>
          <a:p>
            <a:r>
              <a:rPr lang="pt-PT" dirty="0"/>
              <a:t>Basic </a:t>
            </a:r>
            <a:r>
              <a:rPr lang="pt-PT" dirty="0" err="1"/>
              <a:t>Working</a:t>
            </a:r>
            <a:endParaRPr lang="pt-PT" dirty="0"/>
          </a:p>
        </p:txBody>
      </p:sp>
      <p:sp>
        <p:nvSpPr>
          <p:cNvPr id="3" name="Content Placeholder 2">
            <a:extLst>
              <a:ext uri="{FF2B5EF4-FFF2-40B4-BE49-F238E27FC236}">
                <a16:creationId xmlns:a16="http://schemas.microsoft.com/office/drawing/2014/main" id="{70137E53-68F5-4B67-92C0-025D8E65D176}"/>
              </a:ext>
            </a:extLst>
          </p:cNvPr>
          <p:cNvSpPr>
            <a:spLocks noGrp="1"/>
          </p:cNvSpPr>
          <p:nvPr>
            <p:ph idx="1"/>
          </p:nvPr>
        </p:nvSpPr>
        <p:spPr/>
        <p:txBody>
          <a:bodyPr/>
          <a:lstStyle/>
          <a:p>
            <a:r>
              <a:rPr lang="en-US" b="1" dirty="0"/>
              <a:t>3. In general</a:t>
            </a:r>
            <a:r>
              <a:rPr lang="en-US" dirty="0"/>
              <a:t> </a:t>
            </a:r>
            <a:r>
              <a:rPr lang="en-US" b="1" dirty="0"/>
              <a:t>purpose registers</a:t>
            </a:r>
            <a:r>
              <a:rPr lang="en-US" dirty="0"/>
              <a:t> the registers are of 8-bit but there are 3 16-bit registers also.</a:t>
            </a:r>
            <a:br>
              <a:rPr lang="en-US" dirty="0"/>
            </a:br>
            <a:r>
              <a:rPr lang="en-US" b="1" dirty="0"/>
              <a:t>a. 8-bit</a:t>
            </a:r>
            <a:r>
              <a:rPr lang="en-US" dirty="0"/>
              <a:t> registers are used to store data for normal calculations and results.</a:t>
            </a:r>
            <a:br>
              <a:rPr lang="en-US" dirty="0"/>
            </a:br>
            <a:r>
              <a:rPr lang="en-US" b="1" dirty="0"/>
              <a:t>b. 16-bit</a:t>
            </a:r>
            <a:r>
              <a:rPr lang="en-US" dirty="0"/>
              <a:t> registers are used to store data of timer counter in 2 different register. </a:t>
            </a:r>
            <a:r>
              <a:rPr lang="en-US" dirty="0" err="1"/>
              <a:t>Eg.</a:t>
            </a:r>
            <a:r>
              <a:rPr lang="en-US" dirty="0"/>
              <a:t> X-low &amp; X-high. They are fast, and are used to store specific hardware functions.</a:t>
            </a:r>
            <a:br>
              <a:rPr lang="en-US" dirty="0"/>
            </a:br>
            <a:endParaRPr lang="pt-PT" dirty="0"/>
          </a:p>
        </p:txBody>
      </p:sp>
      <p:sp>
        <p:nvSpPr>
          <p:cNvPr id="4" name="Slide Number Placeholder 3">
            <a:extLst>
              <a:ext uri="{FF2B5EF4-FFF2-40B4-BE49-F238E27FC236}">
                <a16:creationId xmlns:a16="http://schemas.microsoft.com/office/drawing/2014/main" id="{E485642B-E12F-4C66-B99A-7DD4761A8E62}"/>
              </a:ext>
            </a:extLst>
          </p:cNvPr>
          <p:cNvSpPr>
            <a:spLocks noGrp="1"/>
          </p:cNvSpPr>
          <p:nvPr>
            <p:ph type="sldNum" sz="quarter" idx="12"/>
          </p:nvPr>
        </p:nvSpPr>
        <p:spPr/>
        <p:txBody>
          <a:bodyPr/>
          <a:lstStyle/>
          <a:p>
            <a:fld id="{3E4A3AF7-FAF4-4C32-B45B-C16E60ABCF2F}" type="slidenum">
              <a:rPr lang="pt-PT" altLang="pt-PT" smtClean="0"/>
              <a:pPr/>
              <a:t>11</a:t>
            </a:fld>
            <a:endParaRPr lang="pt-PT" altLang="pt-PT" dirty="0"/>
          </a:p>
        </p:txBody>
      </p:sp>
    </p:spTree>
    <p:extLst>
      <p:ext uri="{BB962C8B-B14F-4D97-AF65-F5344CB8AC3E}">
        <p14:creationId xmlns:p14="http://schemas.microsoft.com/office/powerpoint/2010/main" val="14937945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A1549-B93C-4576-B0EB-B5F4EFBF202E}"/>
              </a:ext>
            </a:extLst>
          </p:cNvPr>
          <p:cNvSpPr>
            <a:spLocks noGrp="1"/>
          </p:cNvSpPr>
          <p:nvPr>
            <p:ph type="title"/>
          </p:nvPr>
        </p:nvSpPr>
        <p:spPr/>
        <p:txBody>
          <a:bodyPr/>
          <a:lstStyle/>
          <a:p>
            <a:r>
              <a:rPr lang="pt-PT" dirty="0"/>
              <a:t>Basic </a:t>
            </a:r>
            <a:r>
              <a:rPr lang="pt-PT" dirty="0" err="1"/>
              <a:t>Working</a:t>
            </a:r>
            <a:endParaRPr lang="pt-PT" dirty="0"/>
          </a:p>
        </p:txBody>
      </p:sp>
      <p:sp>
        <p:nvSpPr>
          <p:cNvPr id="3" name="Content Placeholder 2">
            <a:extLst>
              <a:ext uri="{FF2B5EF4-FFF2-40B4-BE49-F238E27FC236}">
                <a16:creationId xmlns:a16="http://schemas.microsoft.com/office/drawing/2014/main" id="{70137E53-68F5-4B67-92C0-025D8E65D176}"/>
              </a:ext>
            </a:extLst>
          </p:cNvPr>
          <p:cNvSpPr>
            <a:spLocks noGrp="1"/>
          </p:cNvSpPr>
          <p:nvPr>
            <p:ph idx="1"/>
          </p:nvPr>
        </p:nvSpPr>
        <p:spPr/>
        <p:txBody>
          <a:bodyPr/>
          <a:lstStyle/>
          <a:p>
            <a:r>
              <a:rPr lang="en-US" b="1" dirty="0"/>
              <a:t>4. EEPROM</a:t>
            </a:r>
            <a:r>
              <a:rPr lang="en-US" dirty="0"/>
              <a:t> stores data permanently even if the power is cut out. Programming inside a EEPROM  is slow.</a:t>
            </a:r>
          </a:p>
          <a:p>
            <a:br>
              <a:rPr lang="en-US" dirty="0"/>
            </a:br>
            <a:r>
              <a:rPr lang="en-US" b="1" dirty="0"/>
              <a:t>5. Interrupt Unit</a:t>
            </a:r>
            <a:r>
              <a:rPr lang="en-US" dirty="0"/>
              <a:t> checks whether there is an interrupt for the execution of instruction to be executed in ISR (Interrupt Service Routine).</a:t>
            </a:r>
            <a:br>
              <a:rPr lang="en-US" dirty="0"/>
            </a:br>
            <a:endParaRPr lang="pt-PT" dirty="0"/>
          </a:p>
        </p:txBody>
      </p:sp>
      <p:sp>
        <p:nvSpPr>
          <p:cNvPr id="4" name="Slide Number Placeholder 3">
            <a:extLst>
              <a:ext uri="{FF2B5EF4-FFF2-40B4-BE49-F238E27FC236}">
                <a16:creationId xmlns:a16="http://schemas.microsoft.com/office/drawing/2014/main" id="{E485642B-E12F-4C66-B99A-7DD4761A8E62}"/>
              </a:ext>
            </a:extLst>
          </p:cNvPr>
          <p:cNvSpPr>
            <a:spLocks noGrp="1"/>
          </p:cNvSpPr>
          <p:nvPr>
            <p:ph type="sldNum" sz="quarter" idx="12"/>
          </p:nvPr>
        </p:nvSpPr>
        <p:spPr/>
        <p:txBody>
          <a:bodyPr/>
          <a:lstStyle/>
          <a:p>
            <a:fld id="{3E4A3AF7-FAF4-4C32-B45B-C16E60ABCF2F}" type="slidenum">
              <a:rPr lang="pt-PT" altLang="pt-PT" smtClean="0"/>
              <a:pPr/>
              <a:t>12</a:t>
            </a:fld>
            <a:endParaRPr lang="pt-PT" altLang="pt-PT" dirty="0"/>
          </a:p>
        </p:txBody>
      </p:sp>
    </p:spTree>
    <p:extLst>
      <p:ext uri="{BB962C8B-B14F-4D97-AF65-F5344CB8AC3E}">
        <p14:creationId xmlns:p14="http://schemas.microsoft.com/office/powerpoint/2010/main" val="40517981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A1549-B93C-4576-B0EB-B5F4EFBF202E}"/>
              </a:ext>
            </a:extLst>
          </p:cNvPr>
          <p:cNvSpPr>
            <a:spLocks noGrp="1"/>
          </p:cNvSpPr>
          <p:nvPr>
            <p:ph type="title"/>
          </p:nvPr>
        </p:nvSpPr>
        <p:spPr/>
        <p:txBody>
          <a:bodyPr/>
          <a:lstStyle/>
          <a:p>
            <a:r>
              <a:rPr lang="pt-PT" dirty="0"/>
              <a:t>Basic </a:t>
            </a:r>
            <a:r>
              <a:rPr lang="pt-PT" dirty="0" err="1"/>
              <a:t>Working</a:t>
            </a:r>
            <a:endParaRPr lang="pt-PT" dirty="0"/>
          </a:p>
        </p:txBody>
      </p:sp>
      <p:sp>
        <p:nvSpPr>
          <p:cNvPr id="3" name="Content Placeholder 2">
            <a:extLst>
              <a:ext uri="{FF2B5EF4-FFF2-40B4-BE49-F238E27FC236}">
                <a16:creationId xmlns:a16="http://schemas.microsoft.com/office/drawing/2014/main" id="{70137E53-68F5-4B67-92C0-025D8E65D176}"/>
              </a:ext>
            </a:extLst>
          </p:cNvPr>
          <p:cNvSpPr>
            <a:spLocks noGrp="1"/>
          </p:cNvSpPr>
          <p:nvPr>
            <p:ph idx="1"/>
          </p:nvPr>
        </p:nvSpPr>
        <p:spPr/>
        <p:txBody>
          <a:bodyPr/>
          <a:lstStyle/>
          <a:p>
            <a:r>
              <a:rPr lang="en-US" b="1" dirty="0"/>
              <a:t>6. Serial Peripheral Interface (SPI)</a:t>
            </a:r>
            <a:r>
              <a:rPr lang="en-US" dirty="0"/>
              <a:t> is an interface bus commonly used to send data between microcontrollers and small peripherals such as Camera, Display, SD cards, etc. It uses separate clock and data lines, along with a select line to choose the device you wish to talk to.</a:t>
            </a:r>
            <a:br>
              <a:rPr lang="en-US" dirty="0"/>
            </a:br>
            <a:endParaRPr lang="pt-PT" dirty="0"/>
          </a:p>
        </p:txBody>
      </p:sp>
      <p:sp>
        <p:nvSpPr>
          <p:cNvPr id="4" name="Slide Number Placeholder 3">
            <a:extLst>
              <a:ext uri="{FF2B5EF4-FFF2-40B4-BE49-F238E27FC236}">
                <a16:creationId xmlns:a16="http://schemas.microsoft.com/office/drawing/2014/main" id="{E485642B-E12F-4C66-B99A-7DD4761A8E62}"/>
              </a:ext>
            </a:extLst>
          </p:cNvPr>
          <p:cNvSpPr>
            <a:spLocks noGrp="1"/>
          </p:cNvSpPr>
          <p:nvPr>
            <p:ph type="sldNum" sz="quarter" idx="12"/>
          </p:nvPr>
        </p:nvSpPr>
        <p:spPr/>
        <p:txBody>
          <a:bodyPr/>
          <a:lstStyle/>
          <a:p>
            <a:fld id="{3E4A3AF7-FAF4-4C32-B45B-C16E60ABCF2F}" type="slidenum">
              <a:rPr lang="pt-PT" altLang="pt-PT" smtClean="0"/>
              <a:pPr/>
              <a:t>13</a:t>
            </a:fld>
            <a:endParaRPr lang="pt-PT" altLang="pt-PT" dirty="0"/>
          </a:p>
        </p:txBody>
      </p:sp>
    </p:spTree>
    <p:extLst>
      <p:ext uri="{BB962C8B-B14F-4D97-AF65-F5344CB8AC3E}">
        <p14:creationId xmlns:p14="http://schemas.microsoft.com/office/powerpoint/2010/main" val="1103731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A1549-B93C-4576-B0EB-B5F4EFBF202E}"/>
              </a:ext>
            </a:extLst>
          </p:cNvPr>
          <p:cNvSpPr>
            <a:spLocks noGrp="1"/>
          </p:cNvSpPr>
          <p:nvPr>
            <p:ph type="title"/>
          </p:nvPr>
        </p:nvSpPr>
        <p:spPr/>
        <p:txBody>
          <a:bodyPr/>
          <a:lstStyle/>
          <a:p>
            <a:r>
              <a:rPr lang="pt-PT" dirty="0"/>
              <a:t>Basic </a:t>
            </a:r>
            <a:r>
              <a:rPr lang="pt-PT" dirty="0" err="1"/>
              <a:t>Working</a:t>
            </a:r>
            <a:endParaRPr lang="pt-PT" dirty="0"/>
          </a:p>
        </p:txBody>
      </p:sp>
      <p:sp>
        <p:nvSpPr>
          <p:cNvPr id="3" name="Content Placeholder 2">
            <a:extLst>
              <a:ext uri="{FF2B5EF4-FFF2-40B4-BE49-F238E27FC236}">
                <a16:creationId xmlns:a16="http://schemas.microsoft.com/office/drawing/2014/main" id="{70137E53-68F5-4B67-92C0-025D8E65D176}"/>
              </a:ext>
            </a:extLst>
          </p:cNvPr>
          <p:cNvSpPr>
            <a:spLocks noGrp="1"/>
          </p:cNvSpPr>
          <p:nvPr>
            <p:ph idx="1"/>
          </p:nvPr>
        </p:nvSpPr>
        <p:spPr/>
        <p:txBody>
          <a:bodyPr/>
          <a:lstStyle/>
          <a:p>
            <a:r>
              <a:rPr lang="en-US" b="1" dirty="0"/>
              <a:t>7.Watchdog</a:t>
            </a:r>
            <a:r>
              <a:rPr lang="en-US" dirty="0"/>
              <a:t> timer is used to detect and recover from </a:t>
            </a:r>
            <a:r>
              <a:rPr lang="en-US" dirty="0">
                <a:hlinkClick r:id="rId2"/>
              </a:rPr>
              <a:t>MCU</a:t>
            </a:r>
            <a:r>
              <a:rPr lang="en-US" dirty="0"/>
              <a:t> malfunctioning.</a:t>
            </a:r>
          </a:p>
          <a:p>
            <a:br>
              <a:rPr lang="en-US" dirty="0"/>
            </a:br>
            <a:r>
              <a:rPr lang="en-US" b="1" dirty="0"/>
              <a:t>8. Analog comparator</a:t>
            </a:r>
            <a:r>
              <a:rPr lang="en-US" dirty="0"/>
              <a:t> compares the input values on the positive and negative pin, when the value of positive pin is higher the output is set.</a:t>
            </a:r>
            <a:br>
              <a:rPr lang="en-US" dirty="0"/>
            </a:br>
            <a:endParaRPr lang="pt-PT" dirty="0"/>
          </a:p>
        </p:txBody>
      </p:sp>
      <p:sp>
        <p:nvSpPr>
          <p:cNvPr id="4" name="Slide Number Placeholder 3">
            <a:extLst>
              <a:ext uri="{FF2B5EF4-FFF2-40B4-BE49-F238E27FC236}">
                <a16:creationId xmlns:a16="http://schemas.microsoft.com/office/drawing/2014/main" id="{E485642B-E12F-4C66-B99A-7DD4761A8E62}"/>
              </a:ext>
            </a:extLst>
          </p:cNvPr>
          <p:cNvSpPr>
            <a:spLocks noGrp="1"/>
          </p:cNvSpPr>
          <p:nvPr>
            <p:ph type="sldNum" sz="quarter" idx="12"/>
          </p:nvPr>
        </p:nvSpPr>
        <p:spPr/>
        <p:txBody>
          <a:bodyPr/>
          <a:lstStyle/>
          <a:p>
            <a:fld id="{3E4A3AF7-FAF4-4C32-B45B-C16E60ABCF2F}" type="slidenum">
              <a:rPr lang="pt-PT" altLang="pt-PT" smtClean="0"/>
              <a:pPr/>
              <a:t>14</a:t>
            </a:fld>
            <a:endParaRPr lang="pt-PT" altLang="pt-PT" dirty="0"/>
          </a:p>
        </p:txBody>
      </p:sp>
    </p:spTree>
    <p:extLst>
      <p:ext uri="{BB962C8B-B14F-4D97-AF65-F5344CB8AC3E}">
        <p14:creationId xmlns:p14="http://schemas.microsoft.com/office/powerpoint/2010/main" val="16824985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A1549-B93C-4576-B0EB-B5F4EFBF202E}"/>
              </a:ext>
            </a:extLst>
          </p:cNvPr>
          <p:cNvSpPr>
            <a:spLocks noGrp="1"/>
          </p:cNvSpPr>
          <p:nvPr>
            <p:ph type="title"/>
          </p:nvPr>
        </p:nvSpPr>
        <p:spPr/>
        <p:txBody>
          <a:bodyPr/>
          <a:lstStyle/>
          <a:p>
            <a:r>
              <a:rPr lang="pt-PT" dirty="0"/>
              <a:t>Basic </a:t>
            </a:r>
            <a:r>
              <a:rPr lang="pt-PT" dirty="0" err="1"/>
              <a:t>Working</a:t>
            </a:r>
            <a:endParaRPr lang="pt-PT" dirty="0"/>
          </a:p>
        </p:txBody>
      </p:sp>
      <p:sp>
        <p:nvSpPr>
          <p:cNvPr id="3" name="Content Placeholder 2">
            <a:extLst>
              <a:ext uri="{FF2B5EF4-FFF2-40B4-BE49-F238E27FC236}">
                <a16:creationId xmlns:a16="http://schemas.microsoft.com/office/drawing/2014/main" id="{70137E53-68F5-4B67-92C0-025D8E65D176}"/>
              </a:ext>
            </a:extLst>
          </p:cNvPr>
          <p:cNvSpPr>
            <a:spLocks noGrp="1"/>
          </p:cNvSpPr>
          <p:nvPr>
            <p:ph idx="1"/>
          </p:nvPr>
        </p:nvSpPr>
        <p:spPr/>
        <p:txBody>
          <a:bodyPr/>
          <a:lstStyle/>
          <a:p>
            <a:r>
              <a:rPr lang="en-US" b="1" dirty="0"/>
              <a:t>9. Status and control</a:t>
            </a:r>
            <a:r>
              <a:rPr lang="en-US" dirty="0"/>
              <a:t> is used to control the flow of execution of commands by checking other blocks inside the CPU at regular intervals.</a:t>
            </a:r>
            <a:br>
              <a:rPr lang="en-US" dirty="0"/>
            </a:br>
            <a:endParaRPr lang="pt-PT" dirty="0"/>
          </a:p>
        </p:txBody>
      </p:sp>
      <p:sp>
        <p:nvSpPr>
          <p:cNvPr id="4" name="Slide Number Placeholder 3">
            <a:extLst>
              <a:ext uri="{FF2B5EF4-FFF2-40B4-BE49-F238E27FC236}">
                <a16:creationId xmlns:a16="http://schemas.microsoft.com/office/drawing/2014/main" id="{E485642B-E12F-4C66-B99A-7DD4761A8E62}"/>
              </a:ext>
            </a:extLst>
          </p:cNvPr>
          <p:cNvSpPr>
            <a:spLocks noGrp="1"/>
          </p:cNvSpPr>
          <p:nvPr>
            <p:ph type="sldNum" sz="quarter" idx="12"/>
          </p:nvPr>
        </p:nvSpPr>
        <p:spPr/>
        <p:txBody>
          <a:bodyPr/>
          <a:lstStyle/>
          <a:p>
            <a:fld id="{3E4A3AF7-FAF4-4C32-B45B-C16E60ABCF2F}" type="slidenum">
              <a:rPr lang="pt-PT" altLang="pt-PT" smtClean="0"/>
              <a:pPr/>
              <a:t>15</a:t>
            </a:fld>
            <a:endParaRPr lang="pt-PT" altLang="pt-PT" dirty="0"/>
          </a:p>
        </p:txBody>
      </p:sp>
    </p:spTree>
    <p:extLst>
      <p:ext uri="{BB962C8B-B14F-4D97-AF65-F5344CB8AC3E}">
        <p14:creationId xmlns:p14="http://schemas.microsoft.com/office/powerpoint/2010/main" val="1417365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A1549-B93C-4576-B0EB-B5F4EFBF202E}"/>
              </a:ext>
            </a:extLst>
          </p:cNvPr>
          <p:cNvSpPr>
            <a:spLocks noGrp="1"/>
          </p:cNvSpPr>
          <p:nvPr>
            <p:ph type="title"/>
          </p:nvPr>
        </p:nvSpPr>
        <p:spPr/>
        <p:txBody>
          <a:bodyPr/>
          <a:lstStyle/>
          <a:p>
            <a:r>
              <a:rPr lang="pt-PT" dirty="0"/>
              <a:t>Basic </a:t>
            </a:r>
            <a:r>
              <a:rPr lang="pt-PT" dirty="0" err="1"/>
              <a:t>Working</a:t>
            </a:r>
            <a:endParaRPr lang="pt-PT" dirty="0"/>
          </a:p>
        </p:txBody>
      </p:sp>
      <p:sp>
        <p:nvSpPr>
          <p:cNvPr id="3" name="Content Placeholder 2">
            <a:extLst>
              <a:ext uri="{FF2B5EF4-FFF2-40B4-BE49-F238E27FC236}">
                <a16:creationId xmlns:a16="http://schemas.microsoft.com/office/drawing/2014/main" id="{70137E53-68F5-4B67-92C0-025D8E65D176}"/>
              </a:ext>
            </a:extLst>
          </p:cNvPr>
          <p:cNvSpPr>
            <a:spLocks noGrp="1"/>
          </p:cNvSpPr>
          <p:nvPr>
            <p:ph idx="1"/>
          </p:nvPr>
        </p:nvSpPr>
        <p:spPr>
          <a:xfrm>
            <a:off x="457200" y="1676400"/>
            <a:ext cx="8229600" cy="4876800"/>
          </a:xfrm>
        </p:spPr>
        <p:txBody>
          <a:bodyPr/>
          <a:lstStyle/>
          <a:p>
            <a:r>
              <a:rPr lang="en-US" b="1" dirty="0"/>
              <a:t>10. ALU (Arithmetic and Logical unit)</a:t>
            </a:r>
            <a:r>
              <a:rPr lang="en-US" dirty="0"/>
              <a:t>The high performance AVR ALU operates in direct connection with all the 32 general purpose working registers. Within a single clock cycle, arithmetic operations </a:t>
            </a:r>
            <a:r>
              <a:rPr lang="pt-PT" dirty="0" err="1"/>
              <a:t>backed</a:t>
            </a:r>
            <a:r>
              <a:rPr lang="pt-PT" dirty="0"/>
              <a:t> </a:t>
            </a:r>
            <a:r>
              <a:rPr lang="pt-PT" dirty="0" err="1"/>
              <a:t>with</a:t>
            </a:r>
            <a:r>
              <a:rPr lang="en-US" dirty="0"/>
              <a:t> general purpose registers are executed. The ALU operations are divided into 3 main categories – arithmetic, logical and bit-function.</a:t>
            </a:r>
            <a:br>
              <a:rPr lang="en-US" dirty="0"/>
            </a:br>
            <a:endParaRPr lang="pt-PT" dirty="0"/>
          </a:p>
        </p:txBody>
      </p:sp>
      <p:sp>
        <p:nvSpPr>
          <p:cNvPr id="4" name="Slide Number Placeholder 3">
            <a:extLst>
              <a:ext uri="{FF2B5EF4-FFF2-40B4-BE49-F238E27FC236}">
                <a16:creationId xmlns:a16="http://schemas.microsoft.com/office/drawing/2014/main" id="{E485642B-E12F-4C66-B99A-7DD4761A8E62}"/>
              </a:ext>
            </a:extLst>
          </p:cNvPr>
          <p:cNvSpPr>
            <a:spLocks noGrp="1"/>
          </p:cNvSpPr>
          <p:nvPr>
            <p:ph type="sldNum" sz="quarter" idx="12"/>
          </p:nvPr>
        </p:nvSpPr>
        <p:spPr/>
        <p:txBody>
          <a:bodyPr/>
          <a:lstStyle/>
          <a:p>
            <a:fld id="{3E4A3AF7-FAF4-4C32-B45B-C16E60ABCF2F}" type="slidenum">
              <a:rPr lang="pt-PT" altLang="pt-PT" smtClean="0"/>
              <a:pPr/>
              <a:t>16</a:t>
            </a:fld>
            <a:endParaRPr lang="pt-PT" altLang="pt-PT" dirty="0"/>
          </a:p>
        </p:txBody>
      </p:sp>
    </p:spTree>
    <p:extLst>
      <p:ext uri="{BB962C8B-B14F-4D97-AF65-F5344CB8AC3E}">
        <p14:creationId xmlns:p14="http://schemas.microsoft.com/office/powerpoint/2010/main" val="4084390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A1549-B93C-4576-B0EB-B5F4EFBF202E}"/>
              </a:ext>
            </a:extLst>
          </p:cNvPr>
          <p:cNvSpPr>
            <a:spLocks noGrp="1"/>
          </p:cNvSpPr>
          <p:nvPr>
            <p:ph type="title"/>
          </p:nvPr>
        </p:nvSpPr>
        <p:spPr/>
        <p:txBody>
          <a:bodyPr/>
          <a:lstStyle/>
          <a:p>
            <a:r>
              <a:rPr lang="pt-PT" dirty="0"/>
              <a:t>Basic </a:t>
            </a:r>
            <a:r>
              <a:rPr lang="pt-PT" dirty="0" err="1"/>
              <a:t>Working</a:t>
            </a:r>
            <a:endParaRPr lang="pt-PT" dirty="0"/>
          </a:p>
        </p:txBody>
      </p:sp>
      <p:sp>
        <p:nvSpPr>
          <p:cNvPr id="3" name="Content Placeholder 2">
            <a:extLst>
              <a:ext uri="{FF2B5EF4-FFF2-40B4-BE49-F238E27FC236}">
                <a16:creationId xmlns:a16="http://schemas.microsoft.com/office/drawing/2014/main" id="{70137E53-68F5-4B67-92C0-025D8E65D176}"/>
              </a:ext>
            </a:extLst>
          </p:cNvPr>
          <p:cNvSpPr>
            <a:spLocks noGrp="1"/>
          </p:cNvSpPr>
          <p:nvPr>
            <p:ph idx="1"/>
          </p:nvPr>
        </p:nvSpPr>
        <p:spPr/>
        <p:txBody>
          <a:bodyPr/>
          <a:lstStyle/>
          <a:p>
            <a:r>
              <a:rPr lang="en-US" b="1" dirty="0"/>
              <a:t>11. I/O pins </a:t>
            </a:r>
            <a:r>
              <a:rPr lang="en-US" dirty="0"/>
              <a:t>The digital inputs and outputs (digital I/O) on the Arduino are what allow you to connect the Arduino sensors, actuators, and other ICs. Learning how to use them will allow you to use the Arduino to do some really useful things, such as reading switch inputs, lighting indicators, and controlling relay outputs.</a:t>
            </a:r>
            <a:endParaRPr lang="pt-PT" dirty="0"/>
          </a:p>
        </p:txBody>
      </p:sp>
      <p:sp>
        <p:nvSpPr>
          <p:cNvPr id="4" name="Slide Number Placeholder 3">
            <a:extLst>
              <a:ext uri="{FF2B5EF4-FFF2-40B4-BE49-F238E27FC236}">
                <a16:creationId xmlns:a16="http://schemas.microsoft.com/office/drawing/2014/main" id="{E485642B-E12F-4C66-B99A-7DD4761A8E62}"/>
              </a:ext>
            </a:extLst>
          </p:cNvPr>
          <p:cNvSpPr>
            <a:spLocks noGrp="1"/>
          </p:cNvSpPr>
          <p:nvPr>
            <p:ph type="sldNum" sz="quarter" idx="12"/>
          </p:nvPr>
        </p:nvSpPr>
        <p:spPr/>
        <p:txBody>
          <a:bodyPr/>
          <a:lstStyle/>
          <a:p>
            <a:fld id="{3E4A3AF7-FAF4-4C32-B45B-C16E60ABCF2F}" type="slidenum">
              <a:rPr lang="pt-PT" altLang="pt-PT" smtClean="0"/>
              <a:pPr/>
              <a:t>17</a:t>
            </a:fld>
            <a:endParaRPr lang="pt-PT" altLang="pt-PT" dirty="0"/>
          </a:p>
        </p:txBody>
      </p:sp>
    </p:spTree>
    <p:extLst>
      <p:ext uri="{BB962C8B-B14F-4D97-AF65-F5344CB8AC3E}">
        <p14:creationId xmlns:p14="http://schemas.microsoft.com/office/powerpoint/2010/main" val="6092868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CCA2D-5DF2-49D2-8A95-25B19248626F}"/>
              </a:ext>
            </a:extLst>
          </p:cNvPr>
          <p:cNvSpPr>
            <a:spLocks noGrp="1"/>
          </p:cNvSpPr>
          <p:nvPr>
            <p:ph type="title"/>
          </p:nvPr>
        </p:nvSpPr>
        <p:spPr/>
        <p:txBody>
          <a:bodyPr/>
          <a:lstStyle/>
          <a:p>
            <a:r>
              <a:rPr lang="pt-PT" dirty="0"/>
              <a:t>Extra</a:t>
            </a:r>
          </a:p>
        </p:txBody>
      </p:sp>
      <p:sp>
        <p:nvSpPr>
          <p:cNvPr id="3" name="Content Placeholder 2">
            <a:extLst>
              <a:ext uri="{FF2B5EF4-FFF2-40B4-BE49-F238E27FC236}">
                <a16:creationId xmlns:a16="http://schemas.microsoft.com/office/drawing/2014/main" id="{CE973532-D9F4-47FF-ACAA-4AE0749AB101}"/>
              </a:ext>
            </a:extLst>
          </p:cNvPr>
          <p:cNvSpPr>
            <a:spLocks noGrp="1"/>
          </p:cNvSpPr>
          <p:nvPr>
            <p:ph idx="1"/>
          </p:nvPr>
        </p:nvSpPr>
        <p:spPr/>
        <p:txBody>
          <a:bodyPr/>
          <a:lstStyle/>
          <a:p>
            <a:r>
              <a:rPr lang="en-US" sz="2400" b="1" dirty="0"/>
              <a:t>1.Automatic (Software) Reset:</a:t>
            </a:r>
            <a:r>
              <a:rPr lang="en-US" sz="2400" dirty="0"/>
              <a:t> Rather then requiring a physical press of the reset button before an upload, the Arduino is designed in a way that allows it to be reset by software running on a connected computer. </a:t>
            </a:r>
          </a:p>
          <a:p>
            <a:r>
              <a:rPr lang="en-US" sz="2400" dirty="0"/>
              <a:t>The Arduino Software (IDE) uses this capability to allow you to upload code by simply pressing the upload button in the Arduino environment. This means that the bootloader can have a shorter timeout, as the lowering of DTR (Data Terminal Ready) can be well-coordinated with the start of the upload.</a:t>
            </a:r>
          </a:p>
        </p:txBody>
      </p:sp>
      <p:sp>
        <p:nvSpPr>
          <p:cNvPr id="4" name="Slide Number Placeholder 3">
            <a:extLst>
              <a:ext uri="{FF2B5EF4-FFF2-40B4-BE49-F238E27FC236}">
                <a16:creationId xmlns:a16="http://schemas.microsoft.com/office/drawing/2014/main" id="{00D62AE5-5C3F-4B5F-ABD6-351988427D8F}"/>
              </a:ext>
            </a:extLst>
          </p:cNvPr>
          <p:cNvSpPr>
            <a:spLocks noGrp="1"/>
          </p:cNvSpPr>
          <p:nvPr>
            <p:ph type="sldNum" sz="quarter" idx="12"/>
          </p:nvPr>
        </p:nvSpPr>
        <p:spPr/>
        <p:txBody>
          <a:bodyPr/>
          <a:lstStyle/>
          <a:p>
            <a:fld id="{3E4A3AF7-FAF4-4C32-B45B-C16E60ABCF2F}" type="slidenum">
              <a:rPr lang="pt-PT" altLang="pt-PT" smtClean="0"/>
              <a:pPr/>
              <a:t>18</a:t>
            </a:fld>
            <a:endParaRPr lang="pt-PT" altLang="pt-PT" dirty="0"/>
          </a:p>
        </p:txBody>
      </p:sp>
    </p:spTree>
    <p:extLst>
      <p:ext uri="{BB962C8B-B14F-4D97-AF65-F5344CB8AC3E}">
        <p14:creationId xmlns:p14="http://schemas.microsoft.com/office/powerpoint/2010/main" val="2673960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CCA2D-5DF2-49D2-8A95-25B19248626F}"/>
              </a:ext>
            </a:extLst>
          </p:cNvPr>
          <p:cNvSpPr>
            <a:spLocks noGrp="1"/>
          </p:cNvSpPr>
          <p:nvPr>
            <p:ph type="title"/>
          </p:nvPr>
        </p:nvSpPr>
        <p:spPr/>
        <p:txBody>
          <a:bodyPr/>
          <a:lstStyle/>
          <a:p>
            <a:r>
              <a:rPr lang="pt-PT" dirty="0"/>
              <a:t>Extra</a:t>
            </a:r>
          </a:p>
        </p:txBody>
      </p:sp>
      <p:sp>
        <p:nvSpPr>
          <p:cNvPr id="3" name="Content Placeholder 2">
            <a:extLst>
              <a:ext uri="{FF2B5EF4-FFF2-40B4-BE49-F238E27FC236}">
                <a16:creationId xmlns:a16="http://schemas.microsoft.com/office/drawing/2014/main" id="{CE973532-D9F4-47FF-ACAA-4AE0749AB101}"/>
              </a:ext>
            </a:extLst>
          </p:cNvPr>
          <p:cNvSpPr>
            <a:spLocks noGrp="1"/>
          </p:cNvSpPr>
          <p:nvPr>
            <p:ph idx="1"/>
          </p:nvPr>
        </p:nvSpPr>
        <p:spPr/>
        <p:txBody>
          <a:bodyPr/>
          <a:lstStyle/>
          <a:p>
            <a:r>
              <a:rPr lang="en-US" b="1" dirty="0"/>
              <a:t>2.Firmware:</a:t>
            </a:r>
            <a:r>
              <a:rPr lang="en-US" dirty="0"/>
              <a:t> Firmware is a software program or set of instructions programmed on a hardware device. It provides the necessary instructions for how the device communicates with the other computer hardware. Firmware is held in non-volatile memory devices such as ROM.</a:t>
            </a:r>
          </a:p>
        </p:txBody>
      </p:sp>
      <p:sp>
        <p:nvSpPr>
          <p:cNvPr id="4" name="Slide Number Placeholder 3">
            <a:extLst>
              <a:ext uri="{FF2B5EF4-FFF2-40B4-BE49-F238E27FC236}">
                <a16:creationId xmlns:a16="http://schemas.microsoft.com/office/drawing/2014/main" id="{00D62AE5-5C3F-4B5F-ABD6-351988427D8F}"/>
              </a:ext>
            </a:extLst>
          </p:cNvPr>
          <p:cNvSpPr>
            <a:spLocks noGrp="1"/>
          </p:cNvSpPr>
          <p:nvPr>
            <p:ph type="sldNum" sz="quarter" idx="12"/>
          </p:nvPr>
        </p:nvSpPr>
        <p:spPr/>
        <p:txBody>
          <a:bodyPr/>
          <a:lstStyle/>
          <a:p>
            <a:fld id="{3E4A3AF7-FAF4-4C32-B45B-C16E60ABCF2F}" type="slidenum">
              <a:rPr lang="pt-PT" altLang="pt-PT" smtClean="0"/>
              <a:pPr/>
              <a:t>19</a:t>
            </a:fld>
            <a:endParaRPr lang="pt-PT" altLang="pt-PT" dirty="0"/>
          </a:p>
        </p:txBody>
      </p:sp>
    </p:spTree>
    <p:extLst>
      <p:ext uri="{BB962C8B-B14F-4D97-AF65-F5344CB8AC3E}">
        <p14:creationId xmlns:p14="http://schemas.microsoft.com/office/powerpoint/2010/main" val="288916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3CB96-B1F4-414E-B5E2-9E613457BCCC}"/>
              </a:ext>
            </a:extLst>
          </p:cNvPr>
          <p:cNvSpPr>
            <a:spLocks noGrp="1"/>
          </p:cNvSpPr>
          <p:nvPr>
            <p:ph type="title"/>
          </p:nvPr>
        </p:nvSpPr>
        <p:spPr/>
        <p:txBody>
          <a:bodyPr/>
          <a:lstStyle/>
          <a:p>
            <a:r>
              <a:rPr lang="en-US" noProof="0" dirty="0"/>
              <a:t>Arduino Uno</a:t>
            </a:r>
          </a:p>
        </p:txBody>
      </p:sp>
      <p:pic>
        <p:nvPicPr>
          <p:cNvPr id="6" name="Content Placeholder 5" descr="A circuit board&#10;&#10;Description automatically generated">
            <a:extLst>
              <a:ext uri="{FF2B5EF4-FFF2-40B4-BE49-F238E27FC236}">
                <a16:creationId xmlns:a16="http://schemas.microsoft.com/office/drawing/2014/main" id="{54331E5A-3617-412F-8B85-57B92590B1D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7203" y="1951038"/>
            <a:ext cx="6389593" cy="4525962"/>
          </a:xfrm>
        </p:spPr>
      </p:pic>
      <p:sp>
        <p:nvSpPr>
          <p:cNvPr id="4" name="Slide Number Placeholder 3">
            <a:extLst>
              <a:ext uri="{FF2B5EF4-FFF2-40B4-BE49-F238E27FC236}">
                <a16:creationId xmlns:a16="http://schemas.microsoft.com/office/drawing/2014/main" id="{95FF655F-1086-4806-91D8-D93DAE909C24}"/>
              </a:ext>
            </a:extLst>
          </p:cNvPr>
          <p:cNvSpPr>
            <a:spLocks noGrp="1"/>
          </p:cNvSpPr>
          <p:nvPr>
            <p:ph type="sldNum" sz="quarter" idx="12"/>
          </p:nvPr>
        </p:nvSpPr>
        <p:spPr/>
        <p:txBody>
          <a:bodyPr/>
          <a:lstStyle/>
          <a:p>
            <a:fld id="{3E4A3AF7-FAF4-4C32-B45B-C16E60ABCF2F}" type="slidenum">
              <a:rPr lang="pt-PT" altLang="pt-PT" smtClean="0"/>
              <a:pPr/>
              <a:t>2</a:t>
            </a:fld>
            <a:endParaRPr lang="pt-PT" altLang="pt-PT" dirty="0"/>
          </a:p>
        </p:txBody>
      </p:sp>
    </p:spTree>
    <p:extLst>
      <p:ext uri="{BB962C8B-B14F-4D97-AF65-F5344CB8AC3E}">
        <p14:creationId xmlns:p14="http://schemas.microsoft.com/office/powerpoint/2010/main" val="37081631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CCA2D-5DF2-49D2-8A95-25B19248626F}"/>
              </a:ext>
            </a:extLst>
          </p:cNvPr>
          <p:cNvSpPr>
            <a:spLocks noGrp="1"/>
          </p:cNvSpPr>
          <p:nvPr>
            <p:ph type="title"/>
          </p:nvPr>
        </p:nvSpPr>
        <p:spPr/>
        <p:txBody>
          <a:bodyPr/>
          <a:lstStyle/>
          <a:p>
            <a:r>
              <a:rPr lang="pt-PT" dirty="0"/>
              <a:t>Extra</a:t>
            </a:r>
          </a:p>
        </p:txBody>
      </p:sp>
      <p:sp>
        <p:nvSpPr>
          <p:cNvPr id="3" name="Content Placeholder 2">
            <a:extLst>
              <a:ext uri="{FF2B5EF4-FFF2-40B4-BE49-F238E27FC236}">
                <a16:creationId xmlns:a16="http://schemas.microsoft.com/office/drawing/2014/main" id="{CE973532-D9F4-47FF-ACAA-4AE0749AB101}"/>
              </a:ext>
            </a:extLst>
          </p:cNvPr>
          <p:cNvSpPr>
            <a:spLocks noGrp="1"/>
          </p:cNvSpPr>
          <p:nvPr>
            <p:ph idx="1"/>
          </p:nvPr>
        </p:nvSpPr>
        <p:spPr/>
        <p:txBody>
          <a:bodyPr/>
          <a:lstStyle/>
          <a:p>
            <a:r>
              <a:rPr lang="en-US" b="1" dirty="0"/>
              <a:t>3.To check</a:t>
            </a:r>
            <a:r>
              <a:rPr lang="en-US" dirty="0"/>
              <a:t> whether the firmware is installed in your Arduino or not just press the reset button and if the </a:t>
            </a:r>
            <a:r>
              <a:rPr lang="en-US" b="1" dirty="0"/>
              <a:t>inbuilt LED flickers</a:t>
            </a:r>
            <a:r>
              <a:rPr lang="en-US" dirty="0"/>
              <a:t> (</a:t>
            </a:r>
            <a:r>
              <a:rPr lang="en-US" b="1" dirty="0"/>
              <a:t>on pin 13)</a:t>
            </a:r>
            <a:r>
              <a:rPr lang="en-US" dirty="0"/>
              <a:t> the firmware is present.</a:t>
            </a:r>
          </a:p>
          <a:p>
            <a:endParaRPr lang="pt-PT" dirty="0"/>
          </a:p>
        </p:txBody>
      </p:sp>
      <p:sp>
        <p:nvSpPr>
          <p:cNvPr id="4" name="Slide Number Placeholder 3">
            <a:extLst>
              <a:ext uri="{FF2B5EF4-FFF2-40B4-BE49-F238E27FC236}">
                <a16:creationId xmlns:a16="http://schemas.microsoft.com/office/drawing/2014/main" id="{00D62AE5-5C3F-4B5F-ABD6-351988427D8F}"/>
              </a:ext>
            </a:extLst>
          </p:cNvPr>
          <p:cNvSpPr>
            <a:spLocks noGrp="1"/>
          </p:cNvSpPr>
          <p:nvPr>
            <p:ph type="sldNum" sz="quarter" idx="12"/>
          </p:nvPr>
        </p:nvSpPr>
        <p:spPr/>
        <p:txBody>
          <a:bodyPr/>
          <a:lstStyle/>
          <a:p>
            <a:fld id="{3E4A3AF7-FAF4-4C32-B45B-C16E60ABCF2F}" type="slidenum">
              <a:rPr lang="pt-PT" altLang="pt-PT" smtClean="0"/>
              <a:pPr/>
              <a:t>20</a:t>
            </a:fld>
            <a:endParaRPr lang="pt-PT" altLang="pt-PT" dirty="0"/>
          </a:p>
        </p:txBody>
      </p:sp>
    </p:spTree>
    <p:extLst>
      <p:ext uri="{BB962C8B-B14F-4D97-AF65-F5344CB8AC3E}">
        <p14:creationId xmlns:p14="http://schemas.microsoft.com/office/powerpoint/2010/main" val="2859613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BA4EF-AA90-4E29-BF51-9316C0E17F40}"/>
              </a:ext>
            </a:extLst>
          </p:cNvPr>
          <p:cNvSpPr>
            <a:spLocks noGrp="1"/>
          </p:cNvSpPr>
          <p:nvPr>
            <p:ph type="title"/>
          </p:nvPr>
        </p:nvSpPr>
        <p:spPr/>
        <p:txBody>
          <a:bodyPr/>
          <a:lstStyle/>
          <a:p>
            <a:r>
              <a:rPr lang="pt-PT" dirty="0" err="1"/>
              <a:t>References</a:t>
            </a:r>
            <a:endParaRPr lang="pt-PT" dirty="0"/>
          </a:p>
        </p:txBody>
      </p:sp>
      <p:sp>
        <p:nvSpPr>
          <p:cNvPr id="3" name="Content Placeholder 2">
            <a:extLst>
              <a:ext uri="{FF2B5EF4-FFF2-40B4-BE49-F238E27FC236}">
                <a16:creationId xmlns:a16="http://schemas.microsoft.com/office/drawing/2014/main" id="{C2D34A71-2AB5-4A3E-8B50-34C20F539C89}"/>
              </a:ext>
            </a:extLst>
          </p:cNvPr>
          <p:cNvSpPr>
            <a:spLocks noGrp="1"/>
          </p:cNvSpPr>
          <p:nvPr>
            <p:ph idx="1"/>
          </p:nvPr>
        </p:nvSpPr>
        <p:spPr/>
        <p:txBody>
          <a:bodyPr/>
          <a:lstStyle/>
          <a:p>
            <a:r>
              <a:rPr lang="pt-PT" b="1" dirty="0"/>
              <a:t>A.</a:t>
            </a:r>
            <a:r>
              <a:rPr lang="pt-PT" b="1" dirty="0">
                <a:hlinkClick r:id="rId2"/>
              </a:rPr>
              <a:t> Arduino.cc</a:t>
            </a:r>
            <a:br>
              <a:rPr lang="pt-PT" b="1" dirty="0"/>
            </a:br>
            <a:r>
              <a:rPr lang="pt-PT" b="1" dirty="0"/>
              <a:t>B. </a:t>
            </a:r>
            <a:r>
              <a:rPr lang="pt-PT" b="1" dirty="0">
                <a:hlinkClick r:id="rId3"/>
              </a:rPr>
              <a:t>Wikipedia.com</a:t>
            </a:r>
            <a:br>
              <a:rPr lang="pt-PT" b="1" dirty="0"/>
            </a:br>
            <a:r>
              <a:rPr lang="pt-PT" b="1" dirty="0"/>
              <a:t>C. </a:t>
            </a:r>
            <a:r>
              <a:rPr lang="pt-PT" b="1" dirty="0" err="1">
                <a:hlinkClick r:id="rId4"/>
              </a:rPr>
              <a:t>Datasheet</a:t>
            </a:r>
            <a:r>
              <a:rPr lang="pt-PT" b="1" dirty="0">
                <a:hlinkClick r:id="rId4"/>
              </a:rPr>
              <a:t> </a:t>
            </a:r>
            <a:r>
              <a:rPr lang="pt-PT" b="1" dirty="0" err="1">
                <a:hlinkClick r:id="rId4"/>
              </a:rPr>
              <a:t>of</a:t>
            </a:r>
            <a:r>
              <a:rPr lang="pt-PT" b="1" dirty="0">
                <a:hlinkClick r:id="rId4"/>
              </a:rPr>
              <a:t> ATmega328/p</a:t>
            </a:r>
            <a:br>
              <a:rPr lang="pt-PT" b="1" dirty="0"/>
            </a:br>
            <a:r>
              <a:rPr lang="pt-PT" b="1" dirty="0"/>
              <a:t>D. </a:t>
            </a:r>
            <a:r>
              <a:rPr lang="en-US" sz="2400" b="1" dirty="0">
                <a:hlinkClick r:id="rId5"/>
              </a:rPr>
              <a:t>Arduino (ATmega328/p) Architecture Explained</a:t>
            </a:r>
            <a:endParaRPr lang="en-US" sz="2400" b="1" dirty="0"/>
          </a:p>
          <a:p>
            <a:endParaRPr lang="pt-PT" dirty="0"/>
          </a:p>
        </p:txBody>
      </p:sp>
      <p:sp>
        <p:nvSpPr>
          <p:cNvPr id="4" name="Slide Number Placeholder 3">
            <a:extLst>
              <a:ext uri="{FF2B5EF4-FFF2-40B4-BE49-F238E27FC236}">
                <a16:creationId xmlns:a16="http://schemas.microsoft.com/office/drawing/2014/main" id="{A45CB960-3F76-4775-B3EF-7440DD151FE1}"/>
              </a:ext>
            </a:extLst>
          </p:cNvPr>
          <p:cNvSpPr>
            <a:spLocks noGrp="1"/>
          </p:cNvSpPr>
          <p:nvPr>
            <p:ph type="sldNum" sz="quarter" idx="12"/>
          </p:nvPr>
        </p:nvSpPr>
        <p:spPr/>
        <p:txBody>
          <a:bodyPr/>
          <a:lstStyle/>
          <a:p>
            <a:fld id="{3E4A3AF7-FAF4-4C32-B45B-C16E60ABCF2F}" type="slidenum">
              <a:rPr lang="pt-PT" altLang="pt-PT" smtClean="0"/>
              <a:pPr/>
              <a:t>21</a:t>
            </a:fld>
            <a:endParaRPr lang="pt-PT" altLang="pt-PT" dirty="0"/>
          </a:p>
        </p:txBody>
      </p:sp>
    </p:spTree>
    <p:extLst>
      <p:ext uri="{BB962C8B-B14F-4D97-AF65-F5344CB8AC3E}">
        <p14:creationId xmlns:p14="http://schemas.microsoft.com/office/powerpoint/2010/main" val="1747044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CE238-54F5-4311-8EDD-417906C6D746}"/>
              </a:ext>
            </a:extLst>
          </p:cNvPr>
          <p:cNvSpPr>
            <a:spLocks noGrp="1"/>
          </p:cNvSpPr>
          <p:nvPr>
            <p:ph type="title"/>
          </p:nvPr>
        </p:nvSpPr>
        <p:spPr/>
        <p:txBody>
          <a:bodyPr/>
          <a:lstStyle/>
          <a:p>
            <a:r>
              <a:rPr lang="en-US" noProof="0" dirty="0"/>
              <a:t>Description</a:t>
            </a:r>
          </a:p>
        </p:txBody>
      </p:sp>
      <p:sp>
        <p:nvSpPr>
          <p:cNvPr id="3" name="Content Placeholder 2">
            <a:extLst>
              <a:ext uri="{FF2B5EF4-FFF2-40B4-BE49-F238E27FC236}">
                <a16:creationId xmlns:a16="http://schemas.microsoft.com/office/drawing/2014/main" id="{CB5AE3D3-1CA3-4B43-8C68-201A3C9B4741}"/>
              </a:ext>
            </a:extLst>
          </p:cNvPr>
          <p:cNvSpPr>
            <a:spLocks noGrp="1"/>
          </p:cNvSpPr>
          <p:nvPr>
            <p:ph idx="1"/>
          </p:nvPr>
        </p:nvSpPr>
        <p:spPr/>
        <p:txBody>
          <a:bodyPr/>
          <a:lstStyle/>
          <a:p>
            <a:r>
              <a:rPr lang="en-US" noProof="0" dirty="0"/>
              <a:t>Arduino is a microcontroller board based on the ATmega328P (</a:t>
            </a:r>
            <a:r>
              <a:rPr lang="en-US" noProof="0" dirty="0">
                <a:hlinkClick r:id="rId2"/>
              </a:rPr>
              <a:t>datasheet</a:t>
            </a:r>
            <a:r>
              <a:rPr lang="en-US" noProof="0" dirty="0"/>
              <a:t>). </a:t>
            </a:r>
          </a:p>
          <a:p>
            <a:r>
              <a:rPr lang="en-US" noProof="0" dirty="0"/>
              <a:t>It has 14 digital input/output pins (of which 6 can be used as PWM outputs), </a:t>
            </a:r>
          </a:p>
          <a:p>
            <a:r>
              <a:rPr lang="en-US" noProof="0" dirty="0"/>
              <a:t>6 analog inputs, </a:t>
            </a:r>
          </a:p>
          <a:p>
            <a:r>
              <a:rPr lang="en-US" noProof="0" dirty="0"/>
              <a:t>a 16 MHz quartz crystal, </a:t>
            </a:r>
          </a:p>
          <a:p>
            <a:r>
              <a:rPr lang="en-US" noProof="0" dirty="0"/>
              <a:t>a USB connection, a power jack, an </a:t>
            </a:r>
            <a:r>
              <a:rPr lang="en-US" noProof="0" dirty="0">
                <a:hlinkClick r:id="rId3"/>
              </a:rPr>
              <a:t>ICSP</a:t>
            </a:r>
            <a:r>
              <a:rPr lang="en-US" noProof="0" dirty="0"/>
              <a:t> header and a reset button.</a:t>
            </a:r>
          </a:p>
        </p:txBody>
      </p:sp>
      <p:sp>
        <p:nvSpPr>
          <p:cNvPr id="4" name="Slide Number Placeholder 3">
            <a:extLst>
              <a:ext uri="{FF2B5EF4-FFF2-40B4-BE49-F238E27FC236}">
                <a16:creationId xmlns:a16="http://schemas.microsoft.com/office/drawing/2014/main" id="{F85FA9D9-6DCD-4800-9CED-C0B4D12C4A4A}"/>
              </a:ext>
            </a:extLst>
          </p:cNvPr>
          <p:cNvSpPr>
            <a:spLocks noGrp="1"/>
          </p:cNvSpPr>
          <p:nvPr>
            <p:ph type="sldNum" sz="quarter" idx="12"/>
          </p:nvPr>
        </p:nvSpPr>
        <p:spPr/>
        <p:txBody>
          <a:bodyPr/>
          <a:lstStyle/>
          <a:p>
            <a:fld id="{3E4A3AF7-FAF4-4C32-B45B-C16E60ABCF2F}" type="slidenum">
              <a:rPr lang="pt-PT" altLang="pt-PT" smtClean="0"/>
              <a:pPr/>
              <a:t>3</a:t>
            </a:fld>
            <a:endParaRPr lang="pt-PT" altLang="pt-PT" dirty="0"/>
          </a:p>
        </p:txBody>
      </p:sp>
    </p:spTree>
    <p:extLst>
      <p:ext uri="{BB962C8B-B14F-4D97-AF65-F5344CB8AC3E}">
        <p14:creationId xmlns:p14="http://schemas.microsoft.com/office/powerpoint/2010/main" val="266848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D4C9F-7654-4E18-BC04-4FD5AA54493A}"/>
              </a:ext>
            </a:extLst>
          </p:cNvPr>
          <p:cNvSpPr>
            <a:spLocks noGrp="1"/>
          </p:cNvSpPr>
          <p:nvPr>
            <p:ph type="title"/>
          </p:nvPr>
        </p:nvSpPr>
        <p:spPr>
          <a:xfrm>
            <a:off x="457200" y="457200"/>
            <a:ext cx="8229600" cy="1143000"/>
          </a:xfrm>
        </p:spPr>
        <p:txBody>
          <a:bodyPr/>
          <a:lstStyle/>
          <a:p>
            <a:r>
              <a:rPr lang="en-US" noProof="0" dirty="0"/>
              <a:t>Properties</a:t>
            </a:r>
          </a:p>
        </p:txBody>
      </p:sp>
      <p:sp>
        <p:nvSpPr>
          <p:cNvPr id="4" name="Slide Number Placeholder 3">
            <a:extLst>
              <a:ext uri="{FF2B5EF4-FFF2-40B4-BE49-F238E27FC236}">
                <a16:creationId xmlns:a16="http://schemas.microsoft.com/office/drawing/2014/main" id="{9A7CA480-D106-46ED-9A3A-D8FD29FA4438}"/>
              </a:ext>
            </a:extLst>
          </p:cNvPr>
          <p:cNvSpPr>
            <a:spLocks noGrp="1"/>
          </p:cNvSpPr>
          <p:nvPr>
            <p:ph type="sldNum" sz="quarter" idx="12"/>
          </p:nvPr>
        </p:nvSpPr>
        <p:spPr/>
        <p:txBody>
          <a:bodyPr/>
          <a:lstStyle/>
          <a:p>
            <a:fld id="{3E4A3AF7-FAF4-4C32-B45B-C16E60ABCF2F}" type="slidenum">
              <a:rPr lang="pt-PT" altLang="pt-PT" smtClean="0"/>
              <a:pPr/>
              <a:t>4</a:t>
            </a:fld>
            <a:endParaRPr lang="pt-PT" altLang="pt-PT" dirty="0"/>
          </a:p>
        </p:txBody>
      </p:sp>
      <p:pic>
        <p:nvPicPr>
          <p:cNvPr id="6" name="Picture 5" descr="A screenshot of a cell phone&#10;&#10;Description automatically generated">
            <a:extLst>
              <a:ext uri="{FF2B5EF4-FFF2-40B4-BE49-F238E27FC236}">
                <a16:creationId xmlns:a16="http://schemas.microsoft.com/office/drawing/2014/main" id="{D6446BF4-1249-4BBE-B349-E53970A947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8825" y="1466850"/>
            <a:ext cx="5086350" cy="5162550"/>
          </a:xfrm>
          <a:prstGeom prst="rect">
            <a:avLst/>
          </a:prstGeom>
        </p:spPr>
      </p:pic>
    </p:spTree>
    <p:extLst>
      <p:ext uri="{BB962C8B-B14F-4D97-AF65-F5344CB8AC3E}">
        <p14:creationId xmlns:p14="http://schemas.microsoft.com/office/powerpoint/2010/main" val="38440400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2058-19A5-4736-9CEA-4837FB518343}"/>
              </a:ext>
            </a:extLst>
          </p:cNvPr>
          <p:cNvSpPr>
            <a:spLocks noGrp="1"/>
          </p:cNvSpPr>
          <p:nvPr>
            <p:ph type="title"/>
          </p:nvPr>
        </p:nvSpPr>
        <p:spPr/>
        <p:txBody>
          <a:bodyPr/>
          <a:lstStyle/>
          <a:p>
            <a:r>
              <a:rPr lang="en-US" noProof="0" dirty="0"/>
              <a:t>Power supply</a:t>
            </a:r>
          </a:p>
        </p:txBody>
      </p:sp>
      <p:sp>
        <p:nvSpPr>
          <p:cNvPr id="3" name="Content Placeholder 2">
            <a:extLst>
              <a:ext uri="{FF2B5EF4-FFF2-40B4-BE49-F238E27FC236}">
                <a16:creationId xmlns:a16="http://schemas.microsoft.com/office/drawing/2014/main" id="{2A86666C-8C8C-4997-A178-E41F7ED009A2}"/>
              </a:ext>
            </a:extLst>
          </p:cNvPr>
          <p:cNvSpPr>
            <a:spLocks noGrp="1"/>
          </p:cNvSpPr>
          <p:nvPr>
            <p:ph idx="1"/>
          </p:nvPr>
        </p:nvSpPr>
        <p:spPr/>
        <p:txBody>
          <a:bodyPr/>
          <a:lstStyle/>
          <a:p>
            <a:r>
              <a:rPr lang="en-US" dirty="0"/>
              <a:t>The input voltage (7 – 12 V) to the Arduino board when it’s using an external power source (as opposed to 5 volts from the USB connection or other regulated power source). </a:t>
            </a:r>
          </a:p>
          <a:p>
            <a:r>
              <a:rPr lang="en-US" dirty="0"/>
              <a:t>You can supply voltage through the Vin pin, or, if supplying voltage via the power jack, access it directly through Vin pin.</a:t>
            </a:r>
            <a:endParaRPr lang="pt-PT" dirty="0"/>
          </a:p>
        </p:txBody>
      </p:sp>
      <p:sp>
        <p:nvSpPr>
          <p:cNvPr id="4" name="Slide Number Placeholder 3">
            <a:extLst>
              <a:ext uri="{FF2B5EF4-FFF2-40B4-BE49-F238E27FC236}">
                <a16:creationId xmlns:a16="http://schemas.microsoft.com/office/drawing/2014/main" id="{3648A22C-DE90-4AF5-A0DB-B4A15E229087}"/>
              </a:ext>
            </a:extLst>
          </p:cNvPr>
          <p:cNvSpPr>
            <a:spLocks noGrp="1"/>
          </p:cNvSpPr>
          <p:nvPr>
            <p:ph type="sldNum" sz="quarter" idx="12"/>
          </p:nvPr>
        </p:nvSpPr>
        <p:spPr/>
        <p:txBody>
          <a:bodyPr/>
          <a:lstStyle/>
          <a:p>
            <a:fld id="{3E4A3AF7-FAF4-4C32-B45B-C16E60ABCF2F}" type="slidenum">
              <a:rPr lang="pt-PT" altLang="pt-PT" smtClean="0"/>
              <a:pPr/>
              <a:t>5</a:t>
            </a:fld>
            <a:endParaRPr lang="pt-PT" altLang="pt-PT" dirty="0"/>
          </a:p>
        </p:txBody>
      </p:sp>
    </p:spTree>
    <p:extLst>
      <p:ext uri="{BB962C8B-B14F-4D97-AF65-F5344CB8AC3E}">
        <p14:creationId xmlns:p14="http://schemas.microsoft.com/office/powerpoint/2010/main" val="20226013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F4AE3-ABA5-4502-ABC1-DB55DE571ED2}"/>
              </a:ext>
            </a:extLst>
          </p:cNvPr>
          <p:cNvSpPr>
            <a:spLocks noGrp="1"/>
          </p:cNvSpPr>
          <p:nvPr>
            <p:ph type="title"/>
          </p:nvPr>
        </p:nvSpPr>
        <p:spPr/>
        <p:txBody>
          <a:bodyPr/>
          <a:lstStyle/>
          <a:p>
            <a:r>
              <a:rPr lang="pt-PT" dirty="0" err="1"/>
              <a:t>Architecture</a:t>
            </a:r>
            <a:endParaRPr lang="pt-PT" dirty="0"/>
          </a:p>
        </p:txBody>
      </p:sp>
      <p:sp>
        <p:nvSpPr>
          <p:cNvPr id="3" name="Content Placeholder 2">
            <a:extLst>
              <a:ext uri="{FF2B5EF4-FFF2-40B4-BE49-F238E27FC236}">
                <a16:creationId xmlns:a16="http://schemas.microsoft.com/office/drawing/2014/main" id="{CC65ED05-4A9D-4763-AED6-130C5E574937}"/>
              </a:ext>
            </a:extLst>
          </p:cNvPr>
          <p:cNvSpPr>
            <a:spLocks noGrp="1"/>
          </p:cNvSpPr>
          <p:nvPr>
            <p:ph idx="1"/>
          </p:nvPr>
        </p:nvSpPr>
        <p:spPr/>
        <p:txBody>
          <a:bodyPr/>
          <a:lstStyle/>
          <a:p>
            <a:r>
              <a:rPr lang="en-US" dirty="0"/>
              <a:t>Here Architecture is of Arduino or precisely the IC of Arduino (ATmega328p).</a:t>
            </a:r>
          </a:p>
          <a:p>
            <a:r>
              <a:rPr lang="en-US" dirty="0"/>
              <a:t>The  ATmega328/P is a low-power CMOS 8-bit microcontroller based on the </a:t>
            </a:r>
            <a:r>
              <a:rPr lang="en-US" b="1" dirty="0"/>
              <a:t>AVR®</a:t>
            </a:r>
            <a:r>
              <a:rPr lang="en-US" dirty="0"/>
              <a:t> enhanced </a:t>
            </a:r>
            <a:r>
              <a:rPr lang="en-US" b="1" dirty="0"/>
              <a:t>RISC</a:t>
            </a:r>
            <a:r>
              <a:rPr lang="en-US" dirty="0"/>
              <a:t> (reduced instruction set computer) architecture.</a:t>
            </a:r>
            <a:br>
              <a:rPr lang="en-US" dirty="0"/>
            </a:br>
            <a:endParaRPr lang="pt-PT" dirty="0"/>
          </a:p>
        </p:txBody>
      </p:sp>
      <p:sp>
        <p:nvSpPr>
          <p:cNvPr id="4" name="Slide Number Placeholder 3">
            <a:extLst>
              <a:ext uri="{FF2B5EF4-FFF2-40B4-BE49-F238E27FC236}">
                <a16:creationId xmlns:a16="http://schemas.microsoft.com/office/drawing/2014/main" id="{BC0695B6-3B1E-48CC-A8FF-B9C4CF7BD301}"/>
              </a:ext>
            </a:extLst>
          </p:cNvPr>
          <p:cNvSpPr>
            <a:spLocks noGrp="1"/>
          </p:cNvSpPr>
          <p:nvPr>
            <p:ph type="sldNum" sz="quarter" idx="12"/>
          </p:nvPr>
        </p:nvSpPr>
        <p:spPr/>
        <p:txBody>
          <a:bodyPr/>
          <a:lstStyle/>
          <a:p>
            <a:fld id="{3E4A3AF7-FAF4-4C32-B45B-C16E60ABCF2F}" type="slidenum">
              <a:rPr lang="pt-PT" altLang="pt-PT" smtClean="0"/>
              <a:pPr/>
              <a:t>6</a:t>
            </a:fld>
            <a:endParaRPr lang="pt-PT" altLang="pt-PT" dirty="0"/>
          </a:p>
        </p:txBody>
      </p:sp>
    </p:spTree>
    <p:extLst>
      <p:ext uri="{BB962C8B-B14F-4D97-AF65-F5344CB8AC3E}">
        <p14:creationId xmlns:p14="http://schemas.microsoft.com/office/powerpoint/2010/main" val="1883451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F4AE3-ABA5-4502-ABC1-DB55DE571ED2}"/>
              </a:ext>
            </a:extLst>
          </p:cNvPr>
          <p:cNvSpPr>
            <a:spLocks noGrp="1"/>
          </p:cNvSpPr>
          <p:nvPr>
            <p:ph type="title"/>
          </p:nvPr>
        </p:nvSpPr>
        <p:spPr/>
        <p:txBody>
          <a:bodyPr/>
          <a:lstStyle/>
          <a:p>
            <a:r>
              <a:rPr lang="pt-PT" dirty="0" err="1"/>
              <a:t>Architecture</a:t>
            </a:r>
            <a:endParaRPr lang="pt-PT" dirty="0"/>
          </a:p>
        </p:txBody>
      </p:sp>
      <p:sp>
        <p:nvSpPr>
          <p:cNvPr id="3" name="Content Placeholder 2">
            <a:extLst>
              <a:ext uri="{FF2B5EF4-FFF2-40B4-BE49-F238E27FC236}">
                <a16:creationId xmlns:a16="http://schemas.microsoft.com/office/drawing/2014/main" id="{CC65ED05-4A9D-4763-AED6-130C5E574937}"/>
              </a:ext>
            </a:extLst>
          </p:cNvPr>
          <p:cNvSpPr>
            <a:spLocks noGrp="1"/>
          </p:cNvSpPr>
          <p:nvPr>
            <p:ph idx="1"/>
          </p:nvPr>
        </p:nvSpPr>
        <p:spPr/>
        <p:txBody>
          <a:bodyPr/>
          <a:lstStyle/>
          <a:p>
            <a:r>
              <a:rPr lang="en-US" dirty="0"/>
              <a:t>In Order to maximize performance and parallelism, the AVR uses </a:t>
            </a:r>
            <a:r>
              <a:rPr lang="en-US" b="1" dirty="0"/>
              <a:t>Harvard</a:t>
            </a:r>
            <a:r>
              <a:rPr lang="en-US" dirty="0"/>
              <a:t> architecture – with separate memories and buses for program and data. </a:t>
            </a:r>
          </a:p>
          <a:p>
            <a:r>
              <a:rPr lang="en-US" dirty="0"/>
              <a:t>Instruction in the program memory are executed  with a single level of pipelining.</a:t>
            </a:r>
            <a:br>
              <a:rPr lang="en-US" dirty="0"/>
            </a:br>
            <a:r>
              <a:rPr lang="en-US" dirty="0"/>
              <a:t>The clock is controlled by an external </a:t>
            </a:r>
            <a:r>
              <a:rPr lang="en-US" b="1" dirty="0"/>
              <a:t>16MHz Crystal Oscillator</a:t>
            </a:r>
            <a:r>
              <a:rPr lang="en-US" dirty="0"/>
              <a:t>.</a:t>
            </a:r>
            <a:endParaRPr lang="pt-PT" dirty="0"/>
          </a:p>
        </p:txBody>
      </p:sp>
      <p:sp>
        <p:nvSpPr>
          <p:cNvPr id="4" name="Slide Number Placeholder 3">
            <a:extLst>
              <a:ext uri="{FF2B5EF4-FFF2-40B4-BE49-F238E27FC236}">
                <a16:creationId xmlns:a16="http://schemas.microsoft.com/office/drawing/2014/main" id="{BC0695B6-3B1E-48CC-A8FF-B9C4CF7BD301}"/>
              </a:ext>
            </a:extLst>
          </p:cNvPr>
          <p:cNvSpPr>
            <a:spLocks noGrp="1"/>
          </p:cNvSpPr>
          <p:nvPr>
            <p:ph type="sldNum" sz="quarter" idx="12"/>
          </p:nvPr>
        </p:nvSpPr>
        <p:spPr/>
        <p:txBody>
          <a:bodyPr/>
          <a:lstStyle/>
          <a:p>
            <a:fld id="{3E4A3AF7-FAF4-4C32-B45B-C16E60ABCF2F}" type="slidenum">
              <a:rPr lang="pt-PT" altLang="pt-PT" smtClean="0"/>
              <a:pPr/>
              <a:t>7</a:t>
            </a:fld>
            <a:endParaRPr lang="pt-PT" altLang="pt-PT" dirty="0"/>
          </a:p>
        </p:txBody>
      </p:sp>
    </p:spTree>
    <p:extLst>
      <p:ext uri="{BB962C8B-B14F-4D97-AF65-F5344CB8AC3E}">
        <p14:creationId xmlns:p14="http://schemas.microsoft.com/office/powerpoint/2010/main" val="2282191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B6A50-F301-4881-897E-910970EBA7C5}"/>
              </a:ext>
            </a:extLst>
          </p:cNvPr>
          <p:cNvSpPr>
            <a:spLocks noGrp="1"/>
          </p:cNvSpPr>
          <p:nvPr>
            <p:ph type="title"/>
          </p:nvPr>
        </p:nvSpPr>
        <p:spPr/>
        <p:txBody>
          <a:bodyPr/>
          <a:lstStyle/>
          <a:p>
            <a:r>
              <a:rPr lang="pt-PT" dirty="0" err="1"/>
              <a:t>Architecture</a:t>
            </a:r>
            <a:endParaRPr lang="pt-PT" dirty="0"/>
          </a:p>
        </p:txBody>
      </p:sp>
      <p:sp>
        <p:nvSpPr>
          <p:cNvPr id="4" name="Slide Number Placeholder 3">
            <a:extLst>
              <a:ext uri="{FF2B5EF4-FFF2-40B4-BE49-F238E27FC236}">
                <a16:creationId xmlns:a16="http://schemas.microsoft.com/office/drawing/2014/main" id="{37D253CD-1FAF-4155-A0C6-97C4F93B007D}"/>
              </a:ext>
            </a:extLst>
          </p:cNvPr>
          <p:cNvSpPr>
            <a:spLocks noGrp="1"/>
          </p:cNvSpPr>
          <p:nvPr>
            <p:ph type="sldNum" sz="quarter" idx="12"/>
          </p:nvPr>
        </p:nvSpPr>
        <p:spPr/>
        <p:txBody>
          <a:bodyPr/>
          <a:lstStyle/>
          <a:p>
            <a:fld id="{3E4A3AF7-FAF4-4C32-B45B-C16E60ABCF2F}" type="slidenum">
              <a:rPr lang="pt-PT" altLang="pt-PT" smtClean="0"/>
              <a:pPr/>
              <a:t>8</a:t>
            </a:fld>
            <a:endParaRPr lang="pt-PT" altLang="pt-PT" dirty="0"/>
          </a:p>
        </p:txBody>
      </p:sp>
      <p:pic>
        <p:nvPicPr>
          <p:cNvPr id="6" name="Picture 5" descr="A screenshot of a cell phone&#10;&#10;Description automatically generated">
            <a:extLst>
              <a:ext uri="{FF2B5EF4-FFF2-40B4-BE49-F238E27FC236}">
                <a16:creationId xmlns:a16="http://schemas.microsoft.com/office/drawing/2014/main" id="{F40E1433-94ED-4AEC-A051-8E4BEB0069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850" y="1768475"/>
            <a:ext cx="7677150" cy="4891295"/>
          </a:xfrm>
          <a:prstGeom prst="rect">
            <a:avLst/>
          </a:prstGeom>
        </p:spPr>
      </p:pic>
    </p:spTree>
    <p:extLst>
      <p:ext uri="{BB962C8B-B14F-4D97-AF65-F5344CB8AC3E}">
        <p14:creationId xmlns:p14="http://schemas.microsoft.com/office/powerpoint/2010/main" val="3145979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A1549-B93C-4576-B0EB-B5F4EFBF202E}"/>
              </a:ext>
            </a:extLst>
          </p:cNvPr>
          <p:cNvSpPr>
            <a:spLocks noGrp="1"/>
          </p:cNvSpPr>
          <p:nvPr>
            <p:ph type="title"/>
          </p:nvPr>
        </p:nvSpPr>
        <p:spPr/>
        <p:txBody>
          <a:bodyPr/>
          <a:lstStyle/>
          <a:p>
            <a:r>
              <a:rPr lang="pt-PT" dirty="0"/>
              <a:t>Basic </a:t>
            </a:r>
            <a:r>
              <a:rPr lang="pt-PT" dirty="0" err="1"/>
              <a:t>Working</a:t>
            </a:r>
            <a:endParaRPr lang="pt-PT" dirty="0"/>
          </a:p>
        </p:txBody>
      </p:sp>
      <p:sp>
        <p:nvSpPr>
          <p:cNvPr id="3" name="Content Placeholder 2">
            <a:extLst>
              <a:ext uri="{FF2B5EF4-FFF2-40B4-BE49-F238E27FC236}">
                <a16:creationId xmlns:a16="http://schemas.microsoft.com/office/drawing/2014/main" id="{70137E53-68F5-4B67-92C0-025D8E65D176}"/>
              </a:ext>
            </a:extLst>
          </p:cNvPr>
          <p:cNvSpPr>
            <a:spLocks noGrp="1"/>
          </p:cNvSpPr>
          <p:nvPr>
            <p:ph idx="1"/>
          </p:nvPr>
        </p:nvSpPr>
        <p:spPr/>
        <p:txBody>
          <a:bodyPr/>
          <a:lstStyle/>
          <a:p>
            <a:r>
              <a:rPr lang="en-US" b="1" dirty="0"/>
              <a:t>1.</a:t>
            </a:r>
            <a:r>
              <a:rPr lang="en-US" dirty="0"/>
              <a:t> The data is uploaded in serial via the port (being uploaded from the computer’s Arduino IDE). The data is decoded and then the instructions are sent to </a:t>
            </a:r>
            <a:r>
              <a:rPr lang="en-US" b="1" dirty="0"/>
              <a:t>instruction register</a:t>
            </a:r>
            <a:r>
              <a:rPr lang="en-US" dirty="0"/>
              <a:t> and it decodes the instructions on the same clock pulse.</a:t>
            </a:r>
            <a:br>
              <a:rPr lang="en-US" dirty="0"/>
            </a:br>
            <a:endParaRPr lang="pt-PT" dirty="0"/>
          </a:p>
        </p:txBody>
      </p:sp>
      <p:sp>
        <p:nvSpPr>
          <p:cNvPr id="4" name="Slide Number Placeholder 3">
            <a:extLst>
              <a:ext uri="{FF2B5EF4-FFF2-40B4-BE49-F238E27FC236}">
                <a16:creationId xmlns:a16="http://schemas.microsoft.com/office/drawing/2014/main" id="{E485642B-E12F-4C66-B99A-7DD4761A8E62}"/>
              </a:ext>
            </a:extLst>
          </p:cNvPr>
          <p:cNvSpPr>
            <a:spLocks noGrp="1"/>
          </p:cNvSpPr>
          <p:nvPr>
            <p:ph type="sldNum" sz="quarter" idx="12"/>
          </p:nvPr>
        </p:nvSpPr>
        <p:spPr/>
        <p:txBody>
          <a:bodyPr/>
          <a:lstStyle/>
          <a:p>
            <a:fld id="{3E4A3AF7-FAF4-4C32-B45B-C16E60ABCF2F}" type="slidenum">
              <a:rPr lang="pt-PT" altLang="pt-PT" smtClean="0"/>
              <a:pPr/>
              <a:t>9</a:t>
            </a:fld>
            <a:endParaRPr lang="pt-PT" altLang="pt-PT" dirty="0"/>
          </a:p>
        </p:txBody>
      </p:sp>
    </p:spTree>
    <p:extLst>
      <p:ext uri="{BB962C8B-B14F-4D97-AF65-F5344CB8AC3E}">
        <p14:creationId xmlns:p14="http://schemas.microsoft.com/office/powerpoint/2010/main" val="532466915"/>
      </p:ext>
    </p:extLst>
  </p:cSld>
  <p:clrMapOvr>
    <a:masterClrMapping/>
  </p:clrMapOvr>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729</TotalTime>
  <Words>636</Words>
  <Application>Microsoft Office PowerPoint</Application>
  <PresentationFormat>On-screen Show (4:3)</PresentationFormat>
  <Paragraphs>69</Paragraphs>
  <Slides>21</Slides>
  <Notes>0</Notes>
  <HiddenSlides>0</HiddenSlides>
  <MMClips>0</MMClips>
  <ScaleCrop>false</ScaleCrop>
  <HeadingPairs>
    <vt:vector size="6" baseType="variant">
      <vt:variant>
        <vt:lpstr>Fonts Used</vt:lpstr>
      </vt:variant>
      <vt:variant>
        <vt:i4>1</vt:i4>
      </vt:variant>
      <vt:variant>
        <vt:lpstr>Theme</vt:lpstr>
      </vt:variant>
      <vt:variant>
        <vt:i4>2</vt:i4>
      </vt:variant>
      <vt:variant>
        <vt:lpstr>Slide Titles</vt:lpstr>
      </vt:variant>
      <vt:variant>
        <vt:i4>21</vt:i4>
      </vt:variant>
    </vt:vector>
  </HeadingPairs>
  <TitlesOfParts>
    <vt:vector size="24" baseType="lpstr">
      <vt:lpstr>Arial</vt:lpstr>
      <vt:lpstr>Custom Design</vt:lpstr>
      <vt:lpstr>Default Design</vt:lpstr>
      <vt:lpstr>Arduino Architecture</vt:lpstr>
      <vt:lpstr>Arduino Uno</vt:lpstr>
      <vt:lpstr>Description</vt:lpstr>
      <vt:lpstr>Properties</vt:lpstr>
      <vt:lpstr>Power supply</vt:lpstr>
      <vt:lpstr>Architecture</vt:lpstr>
      <vt:lpstr>Architecture</vt:lpstr>
      <vt:lpstr>Architecture</vt:lpstr>
      <vt:lpstr>Basic Working</vt:lpstr>
      <vt:lpstr>Basic Working</vt:lpstr>
      <vt:lpstr>Basic Working</vt:lpstr>
      <vt:lpstr>Basic Working</vt:lpstr>
      <vt:lpstr>Basic Working</vt:lpstr>
      <vt:lpstr>Basic Working</vt:lpstr>
      <vt:lpstr>Basic Working</vt:lpstr>
      <vt:lpstr>Basic Working</vt:lpstr>
      <vt:lpstr>Basic Working</vt:lpstr>
      <vt:lpstr>Extra</vt:lpstr>
      <vt:lpstr>Extra</vt:lpstr>
      <vt:lpstr>Extra</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root</cp:lastModifiedBy>
  <cp:revision>59</cp:revision>
  <cp:lastPrinted>1601-01-01T00:00:00Z</cp:lastPrinted>
  <dcterms:created xsi:type="dcterms:W3CDTF">1601-01-01T00:00:00Z</dcterms:created>
  <dcterms:modified xsi:type="dcterms:W3CDTF">2019-05-09T22:07:30Z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